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7.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8.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9.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11.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1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7" r:id="rId2"/>
    <p:sldMasterId id="2147483683" r:id="rId3"/>
    <p:sldMasterId id="2147483689" r:id="rId4"/>
    <p:sldMasterId id="2147483695" r:id="rId5"/>
    <p:sldMasterId id="2147483701" r:id="rId6"/>
    <p:sldMasterId id="2147483707" r:id="rId7"/>
    <p:sldMasterId id="2147483713" r:id="rId8"/>
    <p:sldMasterId id="2147483719" r:id="rId9"/>
    <p:sldMasterId id="2147483725" r:id="rId10"/>
    <p:sldMasterId id="2147483731" r:id="rId11"/>
    <p:sldMasterId id="2147483737" r:id="rId12"/>
    <p:sldMasterId id="2147483742" r:id="rId13"/>
    <p:sldMasterId id="2147483747" r:id="rId14"/>
    <p:sldMasterId id="2147483762" r:id="rId15"/>
  </p:sldMasterIdLst>
  <p:notesMasterIdLst>
    <p:notesMasterId r:id="rId48"/>
  </p:notesMasterIdLst>
  <p:handoutMasterIdLst>
    <p:handoutMasterId r:id="rId49"/>
  </p:handoutMasterIdLst>
  <p:sldIdLst>
    <p:sldId id="320" r:id="rId16"/>
    <p:sldId id="322" r:id="rId17"/>
    <p:sldId id="278" r:id="rId18"/>
    <p:sldId id="301" r:id="rId19"/>
    <p:sldId id="279" r:id="rId20"/>
    <p:sldId id="280" r:id="rId21"/>
    <p:sldId id="282" r:id="rId22"/>
    <p:sldId id="323" r:id="rId23"/>
    <p:sldId id="285" r:id="rId24"/>
    <p:sldId id="284" r:id="rId25"/>
    <p:sldId id="286" r:id="rId26"/>
    <p:sldId id="287" r:id="rId27"/>
    <p:sldId id="288" r:id="rId28"/>
    <p:sldId id="293" r:id="rId29"/>
    <p:sldId id="294" r:id="rId30"/>
    <p:sldId id="289" r:id="rId31"/>
    <p:sldId id="290" r:id="rId32"/>
    <p:sldId id="314" r:id="rId33"/>
    <p:sldId id="295" r:id="rId34"/>
    <p:sldId id="296" r:id="rId35"/>
    <p:sldId id="297" r:id="rId36"/>
    <p:sldId id="298" r:id="rId37"/>
    <p:sldId id="300" r:id="rId38"/>
    <p:sldId id="312" r:id="rId39"/>
    <p:sldId id="324" r:id="rId40"/>
    <p:sldId id="316" r:id="rId41"/>
    <p:sldId id="326" r:id="rId42"/>
    <p:sldId id="325" r:id="rId43"/>
    <p:sldId id="317" r:id="rId44"/>
    <p:sldId id="319" r:id="rId45"/>
    <p:sldId id="327" r:id="rId46"/>
    <p:sldId id="321" r:id="rId47"/>
  </p:sldIdLst>
  <p:sldSz cx="9144000" cy="6858000" type="screen4x3"/>
  <p:notesSz cx="9994900" cy="6864350"/>
  <p:defaultText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B6BBEF7-9717-4733-A929-535518E6EBF6}">
          <p14:sldIdLst>
            <p14:sldId id="320"/>
            <p14:sldId id="322"/>
            <p14:sldId id="278"/>
            <p14:sldId id="301"/>
            <p14:sldId id="279"/>
            <p14:sldId id="280"/>
            <p14:sldId id="282"/>
            <p14:sldId id="323"/>
            <p14:sldId id="285"/>
            <p14:sldId id="284"/>
            <p14:sldId id="286"/>
            <p14:sldId id="287"/>
            <p14:sldId id="288"/>
            <p14:sldId id="293"/>
            <p14:sldId id="294"/>
            <p14:sldId id="289"/>
            <p14:sldId id="290"/>
            <p14:sldId id="314"/>
            <p14:sldId id="295"/>
            <p14:sldId id="296"/>
            <p14:sldId id="297"/>
            <p14:sldId id="298"/>
            <p14:sldId id="300"/>
            <p14:sldId id="312"/>
            <p14:sldId id="324"/>
            <p14:sldId id="316"/>
            <p14:sldId id="326"/>
            <p14:sldId id="325"/>
            <p14:sldId id="317"/>
            <p14:sldId id="319"/>
            <p14:sldId id="327"/>
            <p14:sldId id="321"/>
          </p14:sldIdLst>
        </p14:section>
        <p14:section name="Créez votre présentation" id="{16378913-E5ED-4281-BAF5-F1F938CB0BED}">
          <p14:sldIdLst/>
        </p14:section>
        <p14:section name="Enrichissez votre présentation" id="{E2D565D1-BA5E-44E6-A40E-50A644912248}">
          <p14:sldIdLst/>
        </p14:section>
        <p14:section name="Effectuez votre présentation" id="{71D59651-8EFA-4415-9623-98B4C4A8699C}">
          <p14:sldIdLst/>
        </p14:section>
        <p14:section name="Ce n’est pas tout !" id="{2E16B512-814A-4DC1-A986-25475E10E0E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23A6"/>
    <a:srgbClr val="E46C0A"/>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7" autoAdjust="0"/>
    <p:restoredTop sz="83559" autoAdjust="0"/>
  </p:normalViewPr>
  <p:slideViewPr>
    <p:cSldViewPr>
      <p:cViewPr>
        <p:scale>
          <a:sx n="50" d="100"/>
          <a:sy n="50" d="100"/>
        </p:scale>
        <p:origin x="-998"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slideMaster" Target="slideMasters/slideMaster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645C2E-C2F8-4B84-A915-340984C62C70}"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fr-FR"/>
        </a:p>
      </dgm:t>
    </dgm:pt>
    <dgm:pt modelId="{2455B510-0266-42CC-A35D-CC68591963F4}">
      <dgm:prSet phldrT="[Texte]"/>
      <dgm:spPr/>
      <dgm:t>
        <a:bodyPr/>
        <a:lstStyle/>
        <a:p>
          <a:r>
            <a:rPr lang="fr-FR" dirty="0" smtClean="0"/>
            <a:t>LSL</a:t>
          </a:r>
          <a:endParaRPr lang="fr-FR" dirty="0"/>
        </a:p>
      </dgm:t>
    </dgm:pt>
    <dgm:pt modelId="{04275A55-06AF-496A-B792-717E9BE1DD09}" type="parTrans" cxnId="{D9F8388C-456C-49D2-B4FC-3562F2942548}">
      <dgm:prSet/>
      <dgm:spPr/>
      <dgm:t>
        <a:bodyPr/>
        <a:lstStyle/>
        <a:p>
          <a:endParaRPr lang="fr-FR"/>
        </a:p>
      </dgm:t>
    </dgm:pt>
    <dgm:pt modelId="{78EAD965-306B-4398-B8CB-17C24C85275B}" type="sibTrans" cxnId="{D9F8388C-456C-49D2-B4FC-3562F2942548}">
      <dgm:prSet/>
      <dgm:spPr/>
      <dgm:t>
        <a:bodyPr/>
        <a:lstStyle/>
        <a:p>
          <a:endParaRPr lang="fr-FR"/>
        </a:p>
      </dgm:t>
    </dgm:pt>
    <dgm:pt modelId="{8A5E1E98-1C45-4267-8B0E-E659D4638D49}">
      <dgm:prSet phldrT="[Texte]"/>
      <dgm:spPr/>
      <dgm:t>
        <a:bodyPr/>
        <a:lstStyle/>
        <a:p>
          <a:r>
            <a:rPr lang="fr-FR" dirty="0" err="1" smtClean="0"/>
            <a:t>Siecle</a:t>
          </a:r>
          <a:r>
            <a:rPr lang="fr-FR" dirty="0" smtClean="0"/>
            <a:t> Notes ou Logiciels Privés</a:t>
          </a:r>
          <a:endParaRPr lang="fr-FR" dirty="0"/>
        </a:p>
      </dgm:t>
    </dgm:pt>
    <dgm:pt modelId="{B28C84D2-A754-413A-BF8F-ACECAC3D9FCC}" type="parTrans" cxnId="{D9FAC3B4-04FF-4823-AC0E-D69C5C6EA5C4}">
      <dgm:prSet/>
      <dgm:spPr/>
      <dgm:t>
        <a:bodyPr/>
        <a:lstStyle/>
        <a:p>
          <a:endParaRPr lang="fr-FR"/>
        </a:p>
      </dgm:t>
    </dgm:pt>
    <dgm:pt modelId="{6C2728E6-AC8A-4460-B0A0-C58F1DCE7B96}" type="sibTrans" cxnId="{D9FAC3B4-04FF-4823-AC0E-D69C5C6EA5C4}">
      <dgm:prSet/>
      <dgm:spPr/>
      <dgm:t>
        <a:bodyPr/>
        <a:lstStyle/>
        <a:p>
          <a:endParaRPr lang="fr-FR"/>
        </a:p>
      </dgm:t>
    </dgm:pt>
    <dgm:pt modelId="{9E724D33-72AE-43BF-B45D-CAE33AFF60D8}">
      <dgm:prSet phldrT="[Texte]"/>
      <dgm:spPr/>
      <dgm:t>
        <a:bodyPr/>
        <a:lstStyle/>
        <a:p>
          <a:r>
            <a:rPr lang="fr-FR" dirty="0" smtClean="0"/>
            <a:t>APB</a:t>
          </a:r>
          <a:endParaRPr lang="fr-FR" dirty="0"/>
        </a:p>
      </dgm:t>
    </dgm:pt>
    <dgm:pt modelId="{F0B0B26B-47B1-4E6C-9E60-AD3EE25A0079}" type="parTrans" cxnId="{2BCF99C4-0118-47B2-BF3F-ED61A459F53A}">
      <dgm:prSet/>
      <dgm:spPr/>
      <dgm:t>
        <a:bodyPr/>
        <a:lstStyle/>
        <a:p>
          <a:endParaRPr lang="fr-FR"/>
        </a:p>
      </dgm:t>
    </dgm:pt>
    <dgm:pt modelId="{5503CDE4-EACB-44B7-BC8E-A620267DA728}" type="sibTrans" cxnId="{2BCF99C4-0118-47B2-BF3F-ED61A459F53A}">
      <dgm:prSet/>
      <dgm:spPr/>
      <dgm:t>
        <a:bodyPr/>
        <a:lstStyle/>
        <a:p>
          <a:endParaRPr lang="fr-FR"/>
        </a:p>
      </dgm:t>
    </dgm:pt>
    <dgm:pt modelId="{4CF38536-2E99-4414-AF6C-377369DBFDB8}">
      <dgm:prSet phldrT="[Texte]"/>
      <dgm:spPr/>
      <dgm:t>
        <a:bodyPr/>
        <a:lstStyle/>
        <a:p>
          <a:r>
            <a:rPr lang="fr-FR" dirty="0" err="1" smtClean="0"/>
            <a:t>Siecle</a:t>
          </a:r>
          <a:r>
            <a:rPr lang="fr-FR" dirty="0" smtClean="0"/>
            <a:t> BEE</a:t>
          </a:r>
          <a:endParaRPr lang="fr-FR" dirty="0"/>
        </a:p>
      </dgm:t>
    </dgm:pt>
    <dgm:pt modelId="{8AE5A80D-F9F9-4714-9F3E-57875103883C}" type="parTrans" cxnId="{17D3D54C-643E-4F6A-BA58-EDFFA5DFDDDE}">
      <dgm:prSet/>
      <dgm:spPr/>
      <dgm:t>
        <a:bodyPr/>
        <a:lstStyle/>
        <a:p>
          <a:endParaRPr lang="fr-FR"/>
        </a:p>
      </dgm:t>
    </dgm:pt>
    <dgm:pt modelId="{C894AE7F-18B8-44C4-B2BF-D59C90DF3FC7}" type="sibTrans" cxnId="{17D3D54C-643E-4F6A-BA58-EDFFA5DFDDDE}">
      <dgm:prSet/>
      <dgm:spPr/>
      <dgm:t>
        <a:bodyPr/>
        <a:lstStyle/>
        <a:p>
          <a:endParaRPr lang="fr-FR"/>
        </a:p>
      </dgm:t>
    </dgm:pt>
    <dgm:pt modelId="{296429DE-5323-480F-8CA3-0040067F956D}" type="pres">
      <dgm:prSet presAssocID="{08645C2E-C2F8-4B84-A915-340984C62C70}" presName="Name0" presStyleCnt="0">
        <dgm:presLayoutVars>
          <dgm:chMax val="1"/>
          <dgm:chPref val="1"/>
          <dgm:dir/>
          <dgm:animOne val="branch"/>
          <dgm:animLvl val="lvl"/>
        </dgm:presLayoutVars>
      </dgm:prSet>
      <dgm:spPr/>
      <dgm:t>
        <a:bodyPr/>
        <a:lstStyle/>
        <a:p>
          <a:endParaRPr lang="fr-FR"/>
        </a:p>
      </dgm:t>
    </dgm:pt>
    <dgm:pt modelId="{F55D21DB-4291-4EFE-B4EC-34CD3EA57CD8}" type="pres">
      <dgm:prSet presAssocID="{2455B510-0266-42CC-A35D-CC68591963F4}" presName="singleCycle" presStyleCnt="0"/>
      <dgm:spPr/>
    </dgm:pt>
    <dgm:pt modelId="{5E8C7549-83DC-42E8-BF6D-8FAF160EFFC5}" type="pres">
      <dgm:prSet presAssocID="{2455B510-0266-42CC-A35D-CC68591963F4}" presName="singleCenter" presStyleLbl="node1" presStyleIdx="0" presStyleCnt="4">
        <dgm:presLayoutVars>
          <dgm:chMax val="7"/>
          <dgm:chPref val="7"/>
        </dgm:presLayoutVars>
      </dgm:prSet>
      <dgm:spPr/>
      <dgm:t>
        <a:bodyPr/>
        <a:lstStyle/>
        <a:p>
          <a:endParaRPr lang="fr-FR"/>
        </a:p>
      </dgm:t>
    </dgm:pt>
    <dgm:pt modelId="{D6E4968D-D12E-4127-8495-1FDA2999CDCA}" type="pres">
      <dgm:prSet presAssocID="{B28C84D2-A754-413A-BF8F-ACECAC3D9FCC}" presName="Name56" presStyleLbl="parChTrans1D2" presStyleIdx="0" presStyleCnt="3"/>
      <dgm:spPr/>
      <dgm:t>
        <a:bodyPr/>
        <a:lstStyle/>
        <a:p>
          <a:endParaRPr lang="fr-FR"/>
        </a:p>
      </dgm:t>
    </dgm:pt>
    <dgm:pt modelId="{16A480DE-1A8D-4188-BB0A-3E1E009E5E2D}" type="pres">
      <dgm:prSet presAssocID="{8A5E1E98-1C45-4267-8B0E-E659D4638D49}" presName="text0" presStyleLbl="node1" presStyleIdx="1" presStyleCnt="4" custRadScaleRad="97824" custRadScaleInc="-8896">
        <dgm:presLayoutVars>
          <dgm:bulletEnabled val="1"/>
        </dgm:presLayoutVars>
      </dgm:prSet>
      <dgm:spPr/>
      <dgm:t>
        <a:bodyPr/>
        <a:lstStyle/>
        <a:p>
          <a:endParaRPr lang="fr-FR"/>
        </a:p>
      </dgm:t>
    </dgm:pt>
    <dgm:pt modelId="{B6E608D3-1CA9-4FEB-AF99-EB4D53BEAA4E}" type="pres">
      <dgm:prSet presAssocID="{F0B0B26B-47B1-4E6C-9E60-AD3EE25A0079}" presName="Name56" presStyleLbl="parChTrans1D2" presStyleIdx="1" presStyleCnt="3"/>
      <dgm:spPr/>
      <dgm:t>
        <a:bodyPr/>
        <a:lstStyle/>
        <a:p>
          <a:endParaRPr lang="fr-FR"/>
        </a:p>
      </dgm:t>
    </dgm:pt>
    <dgm:pt modelId="{367CD3FF-EE3E-449B-BAF9-9ACF6C0FF728}" type="pres">
      <dgm:prSet presAssocID="{9E724D33-72AE-43BF-B45D-CAE33AFF60D8}" presName="text0" presStyleLbl="node1" presStyleIdx="2" presStyleCnt="4">
        <dgm:presLayoutVars>
          <dgm:bulletEnabled val="1"/>
        </dgm:presLayoutVars>
      </dgm:prSet>
      <dgm:spPr/>
      <dgm:t>
        <a:bodyPr/>
        <a:lstStyle/>
        <a:p>
          <a:endParaRPr lang="fr-FR"/>
        </a:p>
      </dgm:t>
    </dgm:pt>
    <dgm:pt modelId="{759686C6-042F-4467-990C-2220F9EAB12C}" type="pres">
      <dgm:prSet presAssocID="{8AE5A80D-F9F9-4714-9F3E-57875103883C}" presName="Name56" presStyleLbl="parChTrans1D2" presStyleIdx="2" presStyleCnt="3"/>
      <dgm:spPr/>
      <dgm:t>
        <a:bodyPr/>
        <a:lstStyle/>
        <a:p>
          <a:endParaRPr lang="fr-FR"/>
        </a:p>
      </dgm:t>
    </dgm:pt>
    <dgm:pt modelId="{BFC0A186-46E1-41F8-A1B0-9AC81AEE23EC}" type="pres">
      <dgm:prSet presAssocID="{4CF38536-2E99-4414-AF6C-377369DBFDB8}" presName="text0" presStyleLbl="node1" presStyleIdx="3" presStyleCnt="4">
        <dgm:presLayoutVars>
          <dgm:bulletEnabled val="1"/>
        </dgm:presLayoutVars>
      </dgm:prSet>
      <dgm:spPr/>
      <dgm:t>
        <a:bodyPr/>
        <a:lstStyle/>
        <a:p>
          <a:endParaRPr lang="fr-FR"/>
        </a:p>
      </dgm:t>
    </dgm:pt>
  </dgm:ptLst>
  <dgm:cxnLst>
    <dgm:cxn modelId="{16189D25-5020-4F60-9C85-2DBAF0711184}" type="presOf" srcId="{9E724D33-72AE-43BF-B45D-CAE33AFF60D8}" destId="{367CD3FF-EE3E-449B-BAF9-9ACF6C0FF728}" srcOrd="0" destOrd="0" presId="urn:microsoft.com/office/officeart/2008/layout/RadialCluster"/>
    <dgm:cxn modelId="{159AEF01-7B5F-4B4E-8132-ED373DC1B866}" type="presOf" srcId="{08645C2E-C2F8-4B84-A915-340984C62C70}" destId="{296429DE-5323-480F-8CA3-0040067F956D}" srcOrd="0" destOrd="0" presId="urn:microsoft.com/office/officeart/2008/layout/RadialCluster"/>
    <dgm:cxn modelId="{551E849B-6B16-4207-95A1-A33794B4B081}" type="presOf" srcId="{2455B510-0266-42CC-A35D-CC68591963F4}" destId="{5E8C7549-83DC-42E8-BF6D-8FAF160EFFC5}" srcOrd="0" destOrd="0" presId="urn:microsoft.com/office/officeart/2008/layout/RadialCluster"/>
    <dgm:cxn modelId="{7468A2D5-6706-47BF-A6F4-B2EC683DB00B}" type="presOf" srcId="{B28C84D2-A754-413A-BF8F-ACECAC3D9FCC}" destId="{D6E4968D-D12E-4127-8495-1FDA2999CDCA}" srcOrd="0" destOrd="0" presId="urn:microsoft.com/office/officeart/2008/layout/RadialCluster"/>
    <dgm:cxn modelId="{AD1B6F6D-85D3-480E-A7BA-10F0A89855C6}" type="presOf" srcId="{4CF38536-2E99-4414-AF6C-377369DBFDB8}" destId="{BFC0A186-46E1-41F8-A1B0-9AC81AEE23EC}" srcOrd="0" destOrd="0" presId="urn:microsoft.com/office/officeart/2008/layout/RadialCluster"/>
    <dgm:cxn modelId="{DA2468C4-8029-43D9-9B4C-529385865881}" type="presOf" srcId="{8AE5A80D-F9F9-4714-9F3E-57875103883C}" destId="{759686C6-042F-4467-990C-2220F9EAB12C}" srcOrd="0" destOrd="0" presId="urn:microsoft.com/office/officeart/2008/layout/RadialCluster"/>
    <dgm:cxn modelId="{6F7DCB3D-B07D-4A60-8C39-C46C362EC7C8}" type="presOf" srcId="{F0B0B26B-47B1-4E6C-9E60-AD3EE25A0079}" destId="{B6E608D3-1CA9-4FEB-AF99-EB4D53BEAA4E}" srcOrd="0" destOrd="0" presId="urn:microsoft.com/office/officeart/2008/layout/RadialCluster"/>
    <dgm:cxn modelId="{087389D7-558D-42C6-9ADF-8C3F58023C37}" type="presOf" srcId="{8A5E1E98-1C45-4267-8B0E-E659D4638D49}" destId="{16A480DE-1A8D-4188-BB0A-3E1E009E5E2D}" srcOrd="0" destOrd="0" presId="urn:microsoft.com/office/officeart/2008/layout/RadialCluster"/>
    <dgm:cxn modelId="{2BCF99C4-0118-47B2-BF3F-ED61A459F53A}" srcId="{2455B510-0266-42CC-A35D-CC68591963F4}" destId="{9E724D33-72AE-43BF-B45D-CAE33AFF60D8}" srcOrd="1" destOrd="0" parTransId="{F0B0B26B-47B1-4E6C-9E60-AD3EE25A0079}" sibTransId="{5503CDE4-EACB-44B7-BC8E-A620267DA728}"/>
    <dgm:cxn modelId="{D9F8388C-456C-49D2-B4FC-3562F2942548}" srcId="{08645C2E-C2F8-4B84-A915-340984C62C70}" destId="{2455B510-0266-42CC-A35D-CC68591963F4}" srcOrd="0" destOrd="0" parTransId="{04275A55-06AF-496A-B792-717E9BE1DD09}" sibTransId="{78EAD965-306B-4398-B8CB-17C24C85275B}"/>
    <dgm:cxn modelId="{17D3D54C-643E-4F6A-BA58-EDFFA5DFDDDE}" srcId="{2455B510-0266-42CC-A35D-CC68591963F4}" destId="{4CF38536-2E99-4414-AF6C-377369DBFDB8}" srcOrd="2" destOrd="0" parTransId="{8AE5A80D-F9F9-4714-9F3E-57875103883C}" sibTransId="{C894AE7F-18B8-44C4-B2BF-D59C90DF3FC7}"/>
    <dgm:cxn modelId="{D9FAC3B4-04FF-4823-AC0E-D69C5C6EA5C4}" srcId="{2455B510-0266-42CC-A35D-CC68591963F4}" destId="{8A5E1E98-1C45-4267-8B0E-E659D4638D49}" srcOrd="0" destOrd="0" parTransId="{B28C84D2-A754-413A-BF8F-ACECAC3D9FCC}" sibTransId="{6C2728E6-AC8A-4460-B0A0-C58F1DCE7B96}"/>
    <dgm:cxn modelId="{1D6ADEFC-EB5D-471D-B283-2A7588ABBE9D}" type="presParOf" srcId="{296429DE-5323-480F-8CA3-0040067F956D}" destId="{F55D21DB-4291-4EFE-B4EC-34CD3EA57CD8}" srcOrd="0" destOrd="0" presId="urn:microsoft.com/office/officeart/2008/layout/RadialCluster"/>
    <dgm:cxn modelId="{6074D293-8341-4903-9A7B-68B2A03635C9}" type="presParOf" srcId="{F55D21DB-4291-4EFE-B4EC-34CD3EA57CD8}" destId="{5E8C7549-83DC-42E8-BF6D-8FAF160EFFC5}" srcOrd="0" destOrd="0" presId="urn:microsoft.com/office/officeart/2008/layout/RadialCluster"/>
    <dgm:cxn modelId="{6DE4FF86-AB0A-41EB-BA48-69635921EEB6}" type="presParOf" srcId="{F55D21DB-4291-4EFE-B4EC-34CD3EA57CD8}" destId="{D6E4968D-D12E-4127-8495-1FDA2999CDCA}" srcOrd="1" destOrd="0" presId="urn:microsoft.com/office/officeart/2008/layout/RadialCluster"/>
    <dgm:cxn modelId="{D8F36BF3-CC0D-401E-B050-1BE33EB0137B}" type="presParOf" srcId="{F55D21DB-4291-4EFE-B4EC-34CD3EA57CD8}" destId="{16A480DE-1A8D-4188-BB0A-3E1E009E5E2D}" srcOrd="2" destOrd="0" presId="urn:microsoft.com/office/officeart/2008/layout/RadialCluster"/>
    <dgm:cxn modelId="{FCD9213F-851F-4522-BBBC-7F5C3AC093DC}" type="presParOf" srcId="{F55D21DB-4291-4EFE-B4EC-34CD3EA57CD8}" destId="{B6E608D3-1CA9-4FEB-AF99-EB4D53BEAA4E}" srcOrd="3" destOrd="0" presId="urn:microsoft.com/office/officeart/2008/layout/RadialCluster"/>
    <dgm:cxn modelId="{48C36FBC-A68C-407F-8F46-8C0565722874}" type="presParOf" srcId="{F55D21DB-4291-4EFE-B4EC-34CD3EA57CD8}" destId="{367CD3FF-EE3E-449B-BAF9-9ACF6C0FF728}" srcOrd="4" destOrd="0" presId="urn:microsoft.com/office/officeart/2008/layout/RadialCluster"/>
    <dgm:cxn modelId="{487E0A2F-F13E-4822-A2C6-699F30FB8858}" type="presParOf" srcId="{F55D21DB-4291-4EFE-B4EC-34CD3EA57CD8}" destId="{759686C6-042F-4467-990C-2220F9EAB12C}" srcOrd="5" destOrd="0" presId="urn:microsoft.com/office/officeart/2008/layout/RadialCluster"/>
    <dgm:cxn modelId="{202D24FE-8060-49DC-B89A-3FD62A6E6B94}" type="presParOf" srcId="{F55D21DB-4291-4EFE-B4EC-34CD3EA57CD8}" destId="{BFC0A186-46E1-41F8-A1B0-9AC81AEE23EC}"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C7549-83DC-42E8-BF6D-8FAF160EFFC5}">
      <dsp:nvSpPr>
        <dsp:cNvPr id="0" name=""/>
        <dsp:cNvSpPr/>
      </dsp:nvSpPr>
      <dsp:spPr>
        <a:xfrm>
          <a:off x="487135" y="1037189"/>
          <a:ext cx="417544" cy="4175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fr-FR" sz="1700" kern="1200" dirty="0" smtClean="0"/>
            <a:t>LSL</a:t>
          </a:r>
          <a:endParaRPr lang="fr-FR" sz="1700" kern="1200" dirty="0"/>
        </a:p>
      </dsp:txBody>
      <dsp:txXfrm>
        <a:off x="507518" y="1057572"/>
        <a:ext cx="376778" cy="376778"/>
      </dsp:txXfrm>
    </dsp:sp>
    <dsp:sp modelId="{D6E4968D-D12E-4127-8495-1FDA2999CDCA}">
      <dsp:nvSpPr>
        <dsp:cNvPr id="0" name=""/>
        <dsp:cNvSpPr/>
      </dsp:nvSpPr>
      <dsp:spPr>
        <a:xfrm rot="15879744">
          <a:off x="524793" y="899085"/>
          <a:ext cx="277411" cy="0"/>
        </a:xfrm>
        <a:custGeom>
          <a:avLst/>
          <a:gdLst/>
          <a:ahLst/>
          <a:cxnLst/>
          <a:rect l="0" t="0" r="0" b="0"/>
          <a:pathLst>
            <a:path>
              <a:moveTo>
                <a:pt x="0" y="0"/>
              </a:moveTo>
              <a:lnTo>
                <a:pt x="27741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A480DE-1A8D-4188-BB0A-3E1E009E5E2D}">
      <dsp:nvSpPr>
        <dsp:cNvPr id="0" name=""/>
        <dsp:cNvSpPr/>
      </dsp:nvSpPr>
      <dsp:spPr>
        <a:xfrm>
          <a:off x="497650" y="481225"/>
          <a:ext cx="279755" cy="2797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222250">
            <a:lnSpc>
              <a:spcPct val="90000"/>
            </a:lnSpc>
            <a:spcBef>
              <a:spcPct val="0"/>
            </a:spcBef>
            <a:spcAft>
              <a:spcPct val="35000"/>
            </a:spcAft>
          </a:pPr>
          <a:r>
            <a:rPr lang="fr-FR" sz="500" kern="1200" dirty="0" err="1" smtClean="0"/>
            <a:t>Siecle</a:t>
          </a:r>
          <a:r>
            <a:rPr lang="fr-FR" sz="500" kern="1200" dirty="0" smtClean="0"/>
            <a:t> Notes ou Logiciels Privés</a:t>
          </a:r>
          <a:endParaRPr lang="fr-FR" sz="500" kern="1200" dirty="0"/>
        </a:p>
      </dsp:txBody>
      <dsp:txXfrm>
        <a:off x="511307" y="494882"/>
        <a:ext cx="252441" cy="252441"/>
      </dsp:txXfrm>
    </dsp:sp>
    <dsp:sp modelId="{B6E608D3-1CA9-4FEB-AF99-EB4D53BEAA4E}">
      <dsp:nvSpPr>
        <dsp:cNvPr id="0" name=""/>
        <dsp:cNvSpPr/>
      </dsp:nvSpPr>
      <dsp:spPr>
        <a:xfrm rot="1800000">
          <a:off x="888673" y="1426235"/>
          <a:ext cx="238953" cy="0"/>
        </a:xfrm>
        <a:custGeom>
          <a:avLst/>
          <a:gdLst/>
          <a:ahLst/>
          <a:cxnLst/>
          <a:rect l="0" t="0" r="0" b="0"/>
          <a:pathLst>
            <a:path>
              <a:moveTo>
                <a:pt x="0" y="0"/>
              </a:moveTo>
              <a:lnTo>
                <a:pt x="23895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7CD3FF-EE3E-449B-BAF9-9ACF6C0FF728}">
      <dsp:nvSpPr>
        <dsp:cNvPr id="0" name=""/>
        <dsp:cNvSpPr/>
      </dsp:nvSpPr>
      <dsp:spPr>
        <a:xfrm>
          <a:off x="1111620" y="1426854"/>
          <a:ext cx="279755" cy="2797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400050">
            <a:lnSpc>
              <a:spcPct val="90000"/>
            </a:lnSpc>
            <a:spcBef>
              <a:spcPct val="0"/>
            </a:spcBef>
            <a:spcAft>
              <a:spcPct val="35000"/>
            </a:spcAft>
          </a:pPr>
          <a:r>
            <a:rPr lang="fr-FR" sz="900" kern="1200" dirty="0" smtClean="0"/>
            <a:t>APB</a:t>
          </a:r>
          <a:endParaRPr lang="fr-FR" sz="900" kern="1200" dirty="0"/>
        </a:p>
      </dsp:txBody>
      <dsp:txXfrm>
        <a:off x="1125277" y="1440511"/>
        <a:ext cx="252441" cy="252441"/>
      </dsp:txXfrm>
    </dsp:sp>
    <dsp:sp modelId="{759686C6-042F-4467-990C-2220F9EAB12C}">
      <dsp:nvSpPr>
        <dsp:cNvPr id="0" name=""/>
        <dsp:cNvSpPr/>
      </dsp:nvSpPr>
      <dsp:spPr>
        <a:xfrm rot="9000000">
          <a:off x="264188" y="1426235"/>
          <a:ext cx="238953" cy="0"/>
        </a:xfrm>
        <a:custGeom>
          <a:avLst/>
          <a:gdLst/>
          <a:ahLst/>
          <a:cxnLst/>
          <a:rect l="0" t="0" r="0" b="0"/>
          <a:pathLst>
            <a:path>
              <a:moveTo>
                <a:pt x="0" y="0"/>
              </a:moveTo>
              <a:lnTo>
                <a:pt x="23895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C0A186-46E1-41F8-A1B0-9AC81AEE23EC}">
      <dsp:nvSpPr>
        <dsp:cNvPr id="0" name=""/>
        <dsp:cNvSpPr/>
      </dsp:nvSpPr>
      <dsp:spPr>
        <a:xfrm>
          <a:off x="440" y="1426854"/>
          <a:ext cx="279755" cy="2797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311150">
            <a:lnSpc>
              <a:spcPct val="90000"/>
            </a:lnSpc>
            <a:spcBef>
              <a:spcPct val="0"/>
            </a:spcBef>
            <a:spcAft>
              <a:spcPct val="35000"/>
            </a:spcAft>
          </a:pPr>
          <a:r>
            <a:rPr lang="fr-FR" sz="700" kern="1200" dirty="0" err="1" smtClean="0"/>
            <a:t>Siecle</a:t>
          </a:r>
          <a:r>
            <a:rPr lang="fr-FR" sz="700" kern="1200" dirty="0" smtClean="0"/>
            <a:t> BEE</a:t>
          </a:r>
          <a:endParaRPr lang="fr-FR" sz="700" kern="1200" dirty="0"/>
        </a:p>
      </dsp:txBody>
      <dsp:txXfrm>
        <a:off x="14097" y="1440511"/>
        <a:ext cx="252441" cy="252441"/>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31123" cy="343218"/>
          </a:xfrm>
          <a:prstGeom prst="rect">
            <a:avLst/>
          </a:prstGeom>
        </p:spPr>
        <p:txBody>
          <a:bodyPr vert="horz" lIns="96332" tIns="48166" rIns="96332" bIns="48166" rtlCol="0"/>
          <a:lstStyle>
            <a:lvl1pPr algn="l">
              <a:defRPr sz="1300"/>
            </a:lvl1pPr>
          </a:lstStyle>
          <a:p>
            <a:endParaRPr lang="fr-FR"/>
          </a:p>
        </p:txBody>
      </p:sp>
      <p:sp>
        <p:nvSpPr>
          <p:cNvPr id="3" name="Espace réservé de la date 2"/>
          <p:cNvSpPr>
            <a:spLocks noGrp="1"/>
          </p:cNvSpPr>
          <p:nvPr>
            <p:ph type="dt" sz="quarter" idx="1"/>
          </p:nvPr>
        </p:nvSpPr>
        <p:spPr>
          <a:xfrm>
            <a:off x="5661464" y="0"/>
            <a:ext cx="4331123" cy="343218"/>
          </a:xfrm>
          <a:prstGeom prst="rect">
            <a:avLst/>
          </a:prstGeom>
        </p:spPr>
        <p:txBody>
          <a:bodyPr vert="horz" lIns="96332" tIns="48166" rIns="96332" bIns="48166" rtlCol="0"/>
          <a:lstStyle>
            <a:lvl1pPr algn="r">
              <a:defRPr sz="1300"/>
            </a:lvl1pPr>
          </a:lstStyle>
          <a:p>
            <a:fld id="{6E0F0806-1A30-41CD-9B65-EE9C6AA5BC29}" type="datetimeFigureOut">
              <a:rPr lang="fr-FR" smtClean="0"/>
              <a:t>20/05/2015</a:t>
            </a:fld>
            <a:endParaRPr lang="fr-FR"/>
          </a:p>
        </p:txBody>
      </p:sp>
      <p:sp>
        <p:nvSpPr>
          <p:cNvPr id="4" name="Espace réservé du pied de page 3"/>
          <p:cNvSpPr>
            <a:spLocks noGrp="1"/>
          </p:cNvSpPr>
          <p:nvPr>
            <p:ph type="ftr" sz="quarter" idx="2"/>
          </p:nvPr>
        </p:nvSpPr>
        <p:spPr>
          <a:xfrm>
            <a:off x="0" y="6519941"/>
            <a:ext cx="4331123" cy="343218"/>
          </a:xfrm>
          <a:prstGeom prst="rect">
            <a:avLst/>
          </a:prstGeom>
        </p:spPr>
        <p:txBody>
          <a:bodyPr vert="horz" lIns="96332" tIns="48166" rIns="96332" bIns="48166"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5661464" y="6519941"/>
            <a:ext cx="4331123" cy="343218"/>
          </a:xfrm>
          <a:prstGeom prst="rect">
            <a:avLst/>
          </a:prstGeom>
        </p:spPr>
        <p:txBody>
          <a:bodyPr vert="horz" lIns="96332" tIns="48166" rIns="96332" bIns="48166" rtlCol="0" anchor="b"/>
          <a:lstStyle>
            <a:lvl1pPr algn="r">
              <a:defRPr sz="1300"/>
            </a:lvl1pPr>
          </a:lstStyle>
          <a:p>
            <a:fld id="{EE32ABB7-5F9E-45B2-B0C2-3CFB4D506F73}" type="slidenum">
              <a:rPr lang="fr-FR" smtClean="0"/>
              <a:t>‹N°›</a:t>
            </a:fld>
            <a:endParaRPr lang="fr-FR"/>
          </a:p>
        </p:txBody>
      </p:sp>
    </p:spTree>
    <p:extLst>
      <p:ext uri="{BB962C8B-B14F-4D97-AF65-F5344CB8AC3E}">
        <p14:creationId xmlns:p14="http://schemas.microsoft.com/office/powerpoint/2010/main" val="2765068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31123" cy="343218"/>
          </a:xfrm>
          <a:prstGeom prst="rect">
            <a:avLst/>
          </a:prstGeom>
        </p:spPr>
        <p:txBody>
          <a:bodyPr vert="horz" lIns="96332" tIns="48166" rIns="96332" bIns="48166" rtlCol="0"/>
          <a:lstStyle>
            <a:lvl1pPr algn="l" latinLnBrk="0">
              <a:defRPr lang="fr-FR" sz="1300"/>
            </a:lvl1pPr>
          </a:lstStyle>
          <a:p>
            <a:endParaRPr lang="fr-FR"/>
          </a:p>
        </p:txBody>
      </p:sp>
      <p:sp>
        <p:nvSpPr>
          <p:cNvPr id="3" name="Date Placeholder 2"/>
          <p:cNvSpPr>
            <a:spLocks noGrp="1"/>
          </p:cNvSpPr>
          <p:nvPr>
            <p:ph type="dt" idx="1"/>
          </p:nvPr>
        </p:nvSpPr>
        <p:spPr>
          <a:xfrm>
            <a:off x="5661464" y="0"/>
            <a:ext cx="4331123" cy="343218"/>
          </a:xfrm>
          <a:prstGeom prst="rect">
            <a:avLst/>
          </a:prstGeom>
        </p:spPr>
        <p:txBody>
          <a:bodyPr vert="horz" lIns="96332" tIns="48166" rIns="96332" bIns="48166" rtlCol="0"/>
          <a:lstStyle>
            <a:lvl1pPr algn="r" latinLnBrk="0">
              <a:defRPr lang="fr-FR" sz="1300"/>
            </a:lvl1pPr>
          </a:lstStyle>
          <a:p>
            <a:fld id="{00F830A1-3891-4B82-A120-081866556DA0}" type="datetimeFigureOut">
              <a:pPr/>
              <a:t>10/05/2015</a:t>
            </a:fld>
            <a:endParaRPr lang="fr-FR"/>
          </a:p>
        </p:txBody>
      </p:sp>
      <p:sp>
        <p:nvSpPr>
          <p:cNvPr id="4" name="Slide Image Placeholder 3"/>
          <p:cNvSpPr>
            <a:spLocks noGrp="1" noRot="1" noChangeAspect="1"/>
          </p:cNvSpPr>
          <p:nvPr>
            <p:ph type="sldImg" idx="2"/>
          </p:nvPr>
        </p:nvSpPr>
        <p:spPr>
          <a:xfrm>
            <a:off x="3281363" y="514350"/>
            <a:ext cx="3432175" cy="2574925"/>
          </a:xfrm>
          <a:prstGeom prst="rect">
            <a:avLst/>
          </a:prstGeom>
          <a:noFill/>
          <a:ln w="12700">
            <a:solidFill>
              <a:prstClr val="black"/>
            </a:solidFill>
          </a:ln>
        </p:spPr>
        <p:txBody>
          <a:bodyPr vert="horz" lIns="96332" tIns="48166" rIns="96332" bIns="48166" rtlCol="0" anchor="ctr"/>
          <a:lstStyle/>
          <a:p>
            <a:endParaRPr lang="fr-FR"/>
          </a:p>
        </p:txBody>
      </p:sp>
      <p:sp>
        <p:nvSpPr>
          <p:cNvPr id="5" name="Notes Placeholder 4"/>
          <p:cNvSpPr>
            <a:spLocks noGrp="1"/>
          </p:cNvSpPr>
          <p:nvPr>
            <p:ph type="body" sz="quarter" idx="3"/>
          </p:nvPr>
        </p:nvSpPr>
        <p:spPr>
          <a:xfrm>
            <a:off x="999490" y="3260566"/>
            <a:ext cx="7995920" cy="3088958"/>
          </a:xfrm>
          <a:prstGeom prst="rect">
            <a:avLst/>
          </a:prstGeom>
        </p:spPr>
        <p:txBody>
          <a:bodyPr vert="horz" lIns="96332" tIns="48166" rIns="96332" bIns="48166" rtlCol="0"/>
          <a:lstStyle/>
          <a:p>
            <a:pPr lvl="0"/>
            <a:r>
              <a:rPr lang="fr-FR"/>
              <a:t>Modifiez les styles du texte du masque</a:t>
            </a:r>
          </a:p>
          <a:p>
            <a:pPr lvl="1"/>
            <a:r>
              <a:rPr lang="fr-FR"/>
              <a:t>Niveau 2</a:t>
            </a:r>
          </a:p>
          <a:p>
            <a:pPr lvl="2"/>
            <a:r>
              <a:rPr lang="fr-FR"/>
              <a:t>Niveau 3</a:t>
            </a:r>
          </a:p>
          <a:p>
            <a:pPr lvl="3"/>
            <a:r>
              <a:rPr lang="fr-FR"/>
              <a:t>Niveau 4</a:t>
            </a:r>
          </a:p>
          <a:p>
            <a:pPr lvl="4"/>
            <a:r>
              <a:rPr lang="fr-FR"/>
              <a:t>Niveau 5</a:t>
            </a:r>
          </a:p>
        </p:txBody>
      </p:sp>
      <p:sp>
        <p:nvSpPr>
          <p:cNvPr id="6" name="Footer Placeholder 5"/>
          <p:cNvSpPr>
            <a:spLocks noGrp="1"/>
          </p:cNvSpPr>
          <p:nvPr>
            <p:ph type="ftr" sz="quarter" idx="4"/>
          </p:nvPr>
        </p:nvSpPr>
        <p:spPr>
          <a:xfrm>
            <a:off x="0" y="6519941"/>
            <a:ext cx="4331123" cy="343218"/>
          </a:xfrm>
          <a:prstGeom prst="rect">
            <a:avLst/>
          </a:prstGeom>
        </p:spPr>
        <p:txBody>
          <a:bodyPr vert="horz" lIns="96332" tIns="48166" rIns="96332" bIns="48166" rtlCol="0" anchor="b"/>
          <a:lstStyle>
            <a:lvl1pPr algn="l" latinLnBrk="0">
              <a:defRPr lang="fr-FR" sz="1300"/>
            </a:lvl1pPr>
          </a:lstStyle>
          <a:p>
            <a:endParaRPr lang="fr-FR"/>
          </a:p>
        </p:txBody>
      </p:sp>
      <p:sp>
        <p:nvSpPr>
          <p:cNvPr id="7" name="Slide Number Placeholder 6"/>
          <p:cNvSpPr>
            <a:spLocks noGrp="1"/>
          </p:cNvSpPr>
          <p:nvPr>
            <p:ph type="sldNum" sz="quarter" idx="5"/>
          </p:nvPr>
        </p:nvSpPr>
        <p:spPr>
          <a:xfrm>
            <a:off x="5661464" y="6519941"/>
            <a:ext cx="4331123" cy="343218"/>
          </a:xfrm>
          <a:prstGeom prst="rect">
            <a:avLst/>
          </a:prstGeom>
        </p:spPr>
        <p:txBody>
          <a:bodyPr vert="horz" lIns="96332" tIns="48166" rIns="96332" bIns="48166" rtlCol="0" anchor="b"/>
          <a:lstStyle>
            <a:lvl1pPr algn="r" latinLnBrk="0">
              <a:defRPr lang="fr-FR" sz="1300"/>
            </a:lvl1pPr>
          </a:lstStyle>
          <a:p>
            <a:fld id="{58CC9574-A819-4FE4-99A7-1E27AD09ADC2}" type="slidenum">
              <a:pPr/>
              <a:t>‹N°›</a:t>
            </a:fld>
            <a:endParaRPr lang="fr-FR"/>
          </a:p>
        </p:txBody>
      </p:sp>
    </p:spTree>
    <p:extLst>
      <p:ext uri="{BB962C8B-B14F-4D97-AF65-F5344CB8AC3E}">
        <p14:creationId xmlns:p14="http://schemas.microsoft.com/office/powerpoint/2010/main" val="1221364184"/>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Wingdings" pitchFamily="2" charset="2"/>
              <a:buNone/>
            </a:pPr>
            <a:endParaRPr lang="fr-FR" altLang="fr-FR" sz="1200" dirty="0" smtClean="0">
              <a:latin typeface="Arial" charset="0"/>
              <a:cs typeface="Arial" charset="0"/>
            </a:endParaRPr>
          </a:p>
        </p:txBody>
      </p:sp>
      <p:sp>
        <p:nvSpPr>
          <p:cNvPr id="983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a:solidFill>
                  <a:schemeClr val="tx1"/>
                </a:solidFill>
                <a:latin typeface="Arial" charset="0"/>
                <a:cs typeface="Arial" charset="0"/>
              </a:defRPr>
            </a:lvl1pPr>
            <a:lvl2pPr marL="771525" indent="-296863" defTabSz="949325">
              <a:defRPr>
                <a:solidFill>
                  <a:schemeClr val="tx1"/>
                </a:solidFill>
                <a:latin typeface="Arial" charset="0"/>
                <a:cs typeface="Arial" charset="0"/>
              </a:defRPr>
            </a:lvl2pPr>
            <a:lvl3pPr marL="1187450" indent="-236538" defTabSz="949325">
              <a:defRPr>
                <a:solidFill>
                  <a:schemeClr val="tx1"/>
                </a:solidFill>
                <a:latin typeface="Arial" charset="0"/>
                <a:cs typeface="Arial" charset="0"/>
              </a:defRPr>
            </a:lvl3pPr>
            <a:lvl4pPr marL="1663700" indent="-236538" defTabSz="949325">
              <a:defRPr>
                <a:solidFill>
                  <a:schemeClr val="tx1"/>
                </a:solidFill>
                <a:latin typeface="Arial" charset="0"/>
                <a:cs typeface="Arial" charset="0"/>
              </a:defRPr>
            </a:lvl4pPr>
            <a:lvl5pPr marL="2138363" indent="-236538" defTabSz="949325">
              <a:defRPr>
                <a:solidFill>
                  <a:schemeClr val="tx1"/>
                </a:solidFill>
                <a:latin typeface="Arial" charset="0"/>
                <a:cs typeface="Arial" charset="0"/>
              </a:defRPr>
            </a:lvl5pPr>
            <a:lvl6pPr marL="2595563" indent="-236538" defTabSz="949325" eaLnBrk="0" fontAlgn="base" hangingPunct="0">
              <a:spcBef>
                <a:spcPct val="0"/>
              </a:spcBef>
              <a:spcAft>
                <a:spcPct val="0"/>
              </a:spcAft>
              <a:defRPr>
                <a:solidFill>
                  <a:schemeClr val="tx1"/>
                </a:solidFill>
                <a:latin typeface="Arial" charset="0"/>
                <a:cs typeface="Arial" charset="0"/>
              </a:defRPr>
            </a:lvl6pPr>
            <a:lvl7pPr marL="3052763" indent="-236538" defTabSz="949325" eaLnBrk="0" fontAlgn="base" hangingPunct="0">
              <a:spcBef>
                <a:spcPct val="0"/>
              </a:spcBef>
              <a:spcAft>
                <a:spcPct val="0"/>
              </a:spcAft>
              <a:defRPr>
                <a:solidFill>
                  <a:schemeClr val="tx1"/>
                </a:solidFill>
                <a:latin typeface="Arial" charset="0"/>
                <a:cs typeface="Arial" charset="0"/>
              </a:defRPr>
            </a:lvl7pPr>
            <a:lvl8pPr marL="3509963" indent="-236538" defTabSz="949325" eaLnBrk="0" fontAlgn="base" hangingPunct="0">
              <a:spcBef>
                <a:spcPct val="0"/>
              </a:spcBef>
              <a:spcAft>
                <a:spcPct val="0"/>
              </a:spcAft>
              <a:defRPr>
                <a:solidFill>
                  <a:schemeClr val="tx1"/>
                </a:solidFill>
                <a:latin typeface="Arial" charset="0"/>
                <a:cs typeface="Arial" charset="0"/>
              </a:defRPr>
            </a:lvl8pPr>
            <a:lvl9pPr marL="3967163" indent="-236538" defTabSz="949325" eaLnBrk="0" fontAlgn="base" hangingPunct="0">
              <a:spcBef>
                <a:spcPct val="0"/>
              </a:spcBef>
              <a:spcAft>
                <a:spcPct val="0"/>
              </a:spcAft>
              <a:defRPr>
                <a:solidFill>
                  <a:schemeClr val="tx1"/>
                </a:solidFill>
                <a:latin typeface="Arial" charset="0"/>
                <a:cs typeface="Arial" charset="0"/>
              </a:defRPr>
            </a:lvl9pPr>
          </a:lstStyle>
          <a:p>
            <a:fld id="{C01BD1CA-3D19-486A-AE0C-8FAF7EF7F10A}" type="slidenum">
              <a:rPr lang="fr-FR" altLang="fr-FR">
                <a:solidFill>
                  <a:prstClr val="black"/>
                </a:solidFill>
                <a:latin typeface="Calibri" pitchFamily="34" charset="0"/>
              </a:rPr>
              <a:pPr/>
              <a:t>24</a:t>
            </a:fld>
            <a:endParaRPr lang="fr-FR" altLang="fr-FR">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a:solidFill>
                <a:srgbClr val="F47F28"/>
              </a:solidFill>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10/05/2015</a:t>
            </a:fld>
            <a:endParaRPr kumimoji="0" lang="fr-FR"/>
          </a:p>
        </p:txBody>
      </p:sp>
      <p:sp>
        <p:nvSpPr>
          <p:cNvPr id="5" name="Footer Placeholder 4"/>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‹N°›</a:t>
            </a:fld>
            <a:endParaRPr kumimoji="0" lang="fr-FR"/>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eaLnBrk="1" latinLnBrk="0" hangingPunct="1">
              <a:buNone/>
              <a:defRPr kumimoji="0" lang="fr-FR" sz="2200" kern="1200">
                <a:solidFill>
                  <a:schemeClr val="tx1">
                    <a:lumMod val="75000"/>
                    <a:lumOff val="25000"/>
                  </a:schemeClr>
                </a:solidFill>
                <a:latin typeface="Calibri" pitchFamily="34" charset="0"/>
                <a:ea typeface="+mn-ea"/>
                <a:cs typeface="+mn-cs"/>
              </a:defRPr>
            </a:lvl1pPr>
          </a:lstStyle>
          <a:p>
            <a:pPr lvl="0"/>
            <a:r>
              <a:rPr kumimoji="0" lang="fr-FR"/>
              <a:t>Modifiez le style des sous-titres du masque</a:t>
            </a:r>
          </a:p>
        </p:txBody>
      </p:sp>
      <p:sp>
        <p:nvSpPr>
          <p:cNvPr id="2" name="Title 1"/>
          <p:cNvSpPr>
            <a:spLocks noGrp="1"/>
          </p:cNvSpPr>
          <p:nvPr>
            <p:ph type="title"/>
          </p:nvPr>
        </p:nvSpPr>
        <p:spPr>
          <a:xfrm>
            <a:off x="106344" y="4114800"/>
            <a:ext cx="7315200" cy="914400"/>
          </a:xfrm>
        </p:spPr>
        <p:txBody>
          <a:bodyPr anchor="b" anchorCtr="0">
            <a:normAutofit/>
          </a:bodyPr>
          <a:lstStyle>
            <a:lvl1pPr marL="0" indent="0" eaLnBrk="1" latinLnBrk="0" hangingPunct="1">
              <a:defRPr kumimoji="0" lang="fr-FR" sz="3600" b="1" kern="1200" baseline="0">
                <a:solidFill>
                  <a:schemeClr val="bg1"/>
                </a:solidFill>
                <a:latin typeface="Arial" pitchFamily="34" charset="0"/>
                <a:ea typeface="+mn-ea"/>
                <a:cs typeface="Arial" pitchFamily="34" charset="0"/>
              </a:defRPr>
            </a:lvl1pPr>
          </a:lstStyle>
          <a:p>
            <a:pPr marL="342900" lvl="0" indent="-342900" algn="l" defTabSz="914400" eaLnBrk="1" latinLnBrk="0" hangingPunct="1"/>
            <a:r>
              <a:rPr lang="fr-FR" smtClean="0"/>
              <a:t>Modifiez le style du titre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eaLnBrk="1" latinLnBrk="0" hangingPunct="1">
              <a:defRPr kumimoji="0" lang="fr-FR" sz="3000" b="1" cap="all"/>
            </a:lvl1pPr>
          </a:lstStyle>
          <a:p>
            <a:pPr eaLnBrk="1" latinLnBrk="0" hangingPunct="1"/>
            <a:r>
              <a:rPr lang="fr-FR" smtClean="0"/>
              <a:t>Modifiez le style du titre</a:t>
            </a:r>
            <a:endParaRPr/>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eaLnBrk="1" latinLnBrk="0" hangingPunct="1">
              <a:buNone/>
              <a:defRPr kumimoji="0" lang="fr-FR" sz="1800">
                <a:solidFill>
                  <a:schemeClr val="tx1">
                    <a:lumMod val="65000"/>
                    <a:lumOff val="35000"/>
                  </a:schemeClr>
                </a:solidFill>
              </a:defRPr>
            </a:lvl1pPr>
            <a:lvl2pPr marL="457200" indent="0" eaLnBrk="1" latinLnBrk="0" hangingPunct="1">
              <a:buNone/>
              <a:defRPr kumimoji="0" lang="fr-FR" sz="1800">
                <a:solidFill>
                  <a:schemeClr val="tx1">
                    <a:tint val="75000"/>
                  </a:schemeClr>
                </a:solidFill>
              </a:defRPr>
            </a:lvl2pPr>
            <a:lvl3pPr marL="914400" indent="0" eaLnBrk="1" latinLnBrk="0" hangingPunct="1">
              <a:buNone/>
              <a:defRPr kumimoji="0" lang="fr-FR" sz="1600">
                <a:solidFill>
                  <a:schemeClr val="tx1">
                    <a:tint val="75000"/>
                  </a:schemeClr>
                </a:solidFill>
              </a:defRPr>
            </a:lvl3pPr>
            <a:lvl4pPr marL="1371600" indent="0" eaLnBrk="1" latinLnBrk="0" hangingPunct="1">
              <a:buNone/>
              <a:defRPr kumimoji="0" lang="fr-FR" sz="1400">
                <a:solidFill>
                  <a:schemeClr val="tx1">
                    <a:tint val="75000"/>
                  </a:schemeClr>
                </a:solidFill>
              </a:defRPr>
            </a:lvl4pPr>
            <a:lvl5pPr marL="1828800" indent="0" eaLnBrk="1" latinLnBrk="0" hangingPunct="1">
              <a:buNone/>
              <a:defRPr kumimoji="0" lang="fr-FR" sz="1400">
                <a:solidFill>
                  <a:schemeClr val="tx1">
                    <a:tint val="75000"/>
                  </a:schemeClr>
                </a:solidFill>
              </a:defRPr>
            </a:lvl5pPr>
            <a:lvl6pPr marL="2286000" indent="0" eaLnBrk="1" latinLnBrk="0" hangingPunct="1">
              <a:buNone/>
              <a:defRPr kumimoji="0" lang="fr-FR" sz="1400">
                <a:solidFill>
                  <a:schemeClr val="tx1">
                    <a:tint val="75000"/>
                  </a:schemeClr>
                </a:solidFill>
              </a:defRPr>
            </a:lvl6pPr>
            <a:lvl7pPr marL="2743200" indent="0" eaLnBrk="1" latinLnBrk="0" hangingPunct="1">
              <a:buNone/>
              <a:defRPr kumimoji="0" lang="fr-FR" sz="1400">
                <a:solidFill>
                  <a:schemeClr val="tx1">
                    <a:tint val="75000"/>
                  </a:schemeClr>
                </a:solidFill>
              </a:defRPr>
            </a:lvl7pPr>
            <a:lvl8pPr marL="3200400" indent="0" eaLnBrk="1" latinLnBrk="0" hangingPunct="1">
              <a:buNone/>
              <a:defRPr kumimoji="0" lang="fr-FR" sz="1400">
                <a:solidFill>
                  <a:schemeClr val="tx1">
                    <a:tint val="75000"/>
                  </a:schemeClr>
                </a:solidFill>
              </a:defRPr>
            </a:lvl8pPr>
            <a:lvl9pPr marL="3657600" indent="0" eaLnBrk="1" latinLnBrk="0" hangingPunct="1">
              <a:buNone/>
              <a:defRPr kumimoji="0" lang="fr-FR" sz="1400">
                <a:solidFill>
                  <a:schemeClr val="tx1">
                    <a:tint val="75000"/>
                  </a:schemeClr>
                </a:solidFill>
              </a:defRPr>
            </a:lvl9pPr>
          </a:lstStyle>
          <a:p>
            <a:pPr lvl="0" eaLnBrk="1" latinLnBrk="0" hangingPunct="1"/>
            <a:r>
              <a:rPr lang="fr-FR" smtClean="0"/>
              <a:t>Modifiez les styles du texte du masque</a:t>
            </a: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‹N°›</a:t>
            </a:fld>
            <a:endParaRPr kumimoji="0" lang="fr-FR"/>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t>             </a:t>
            </a:r>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solidFill>
                  <a:srgbClr val="FF6600"/>
                </a:solidFill>
              </a:rPr>
              <a:t>           </a:t>
            </a: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t>       </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re et 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eaLnBrk="1" latinLnBrk="0" hangingPunct="1">
              <a:defRPr kumimoji="0" lang="fr-FR" sz="3000" b="0">
                <a:solidFill>
                  <a:schemeClr val="tx1">
                    <a:lumMod val="85000"/>
                    <a:lumOff val="15000"/>
                  </a:schemeClr>
                </a:solidFill>
              </a:defRPr>
            </a:lvl1pPr>
          </a:lstStyle>
          <a:p>
            <a:pPr eaLnBrk="1" latinLnBrk="0" hangingPunct="1"/>
            <a:r>
              <a:rPr lang="fr-FR" smtClean="0"/>
              <a:t>Modifiez le style du titre</a:t>
            </a:r>
            <a:endParaRPr/>
          </a:p>
        </p:txBody>
      </p:sp>
      <p:sp>
        <p:nvSpPr>
          <p:cNvPr id="3" name="Content Placeholder 2"/>
          <p:cNvSpPr>
            <a:spLocks noGrp="1"/>
          </p:cNvSpPr>
          <p:nvPr>
            <p:ph idx="1"/>
          </p:nvPr>
        </p:nvSpPr>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pPr/>
              <a:t>10/05/2015</a:t>
            </a:fld>
            <a:endParaRPr kumimoji="0" lang="fr-F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‹N°›</a:t>
            </a:fld>
            <a:endParaRPr kumimoji="0" lang="fr-F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smtClean="0"/>
              <a:t>Modifiez le style du titre</a:t>
            </a:r>
            <a:endParaRPr/>
          </a:p>
        </p:txBody>
      </p:sp>
      <p:sp>
        <p:nvSpPr>
          <p:cNvPr id="3" name="Date Placeholder 2"/>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pPr/>
              <a:t>10/05/2015</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‹N°›</a:t>
            </a:fld>
            <a:endParaRPr kumimoji="0" lang="fr-FR"/>
          </a:p>
        </p:txBody>
      </p:sp>
      <p:sp>
        <p:nvSpPr>
          <p:cNvPr id="6" name="Content Placeholder 2"/>
          <p:cNvSpPr>
            <a:spLocks noGrp="1"/>
          </p:cNvSpPr>
          <p:nvPr>
            <p:ph idx="1"/>
          </p:nvPr>
        </p:nvSpPr>
        <p:spPr>
          <a:xfrm>
            <a:off x="457200" y="1600200"/>
            <a:ext cx="8229600" cy="4525963"/>
          </a:xfrm>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Deux contenu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eaLnBrk="1" latinLnBrk="0" hangingPunct="1">
              <a:defRPr kumimoji="0" lang="fr-FR" sz="2800">
                <a:solidFill>
                  <a:schemeClr val="bg1"/>
                </a:solidFill>
              </a:defRPr>
            </a:lvl1pPr>
          </a:lstStyle>
          <a:p>
            <a:pPr eaLnBrk="1" latinLnBrk="0" hangingPunct="1"/>
            <a:r>
              <a:rPr lang="fr-FR" smtClean="0"/>
              <a:t>Modifiez le style du titre</a:t>
            </a:r>
            <a:endParaRPr/>
          </a:p>
        </p:txBody>
      </p:sp>
      <p:sp>
        <p:nvSpPr>
          <p:cNvPr id="3" name="Content Placeholder 2"/>
          <p:cNvSpPr>
            <a:spLocks noGrp="1"/>
          </p:cNvSpPr>
          <p:nvPr>
            <p:ph sz="half" idx="1"/>
          </p:nvPr>
        </p:nvSpPr>
        <p:spPr>
          <a:xfrm>
            <a:off x="457200" y="1676402"/>
            <a:ext cx="4038600" cy="3971455"/>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Content Placeholder 3"/>
          <p:cNvSpPr>
            <a:spLocks noGrp="1"/>
          </p:cNvSpPr>
          <p:nvPr>
            <p:ph sz="half" idx="2"/>
          </p:nvPr>
        </p:nvSpPr>
        <p:spPr>
          <a:xfrm>
            <a:off x="4648200" y="1676400"/>
            <a:ext cx="4038600" cy="3971454"/>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5" name="Date Placeholder 4"/>
          <p:cNvSpPr>
            <a:spLocks noGrp="1"/>
          </p:cNvSpPr>
          <p:nvPr>
            <p:ph type="dt" sz="half" idx="10"/>
          </p:nvPr>
        </p:nvSpPr>
        <p:spPr/>
        <p:txBody>
          <a:bodyPr/>
          <a:lstStyle/>
          <a:p>
            <a:fld id="{A258050E-B668-4FA7-85AD-C750C80A6E9B}" type="datetimeFigureOut">
              <a:pPr/>
              <a:t>10/05/2015</a:t>
            </a:fld>
            <a:endParaRPr kumimoji="0" lang="fr-FR"/>
          </a:p>
        </p:txBody>
      </p:sp>
      <p:sp>
        <p:nvSpPr>
          <p:cNvPr id="6" name="Footer Placeholder 5"/>
          <p:cNvSpPr>
            <a:spLocks noGrp="1"/>
          </p:cNvSpPr>
          <p:nvPr>
            <p:ph type="ftr" sz="quarter" idx="11"/>
          </p:nvPr>
        </p:nvSpPr>
        <p:spPr/>
        <p:txBody>
          <a:bodyPr/>
          <a:lstStyle/>
          <a:p>
            <a:endParaRPr kumimoji="0" lang="fr-FR"/>
          </a:p>
        </p:txBody>
      </p:sp>
      <p:sp>
        <p:nvSpPr>
          <p:cNvPr id="7" name="Slide Number Placeholder 6"/>
          <p:cNvSpPr>
            <a:spLocks noGrp="1"/>
          </p:cNvSpPr>
          <p:nvPr>
            <p:ph type="sldNum" sz="quarter" idx="12"/>
          </p:nvPr>
        </p:nvSpPr>
        <p:spPr/>
        <p:txBody>
          <a:bodyPr/>
          <a:lstStyle/>
          <a:p>
            <a:fld id="{240D5ECE-8B49-45CD-BE81-EF81920D1969}" type="slidenum">
              <a:pPr/>
              <a:t>‹N°›</a:t>
            </a:fld>
            <a:endParaRPr kumimoji="0" lang="fr-F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10/05/2015</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‹N°›</a:t>
            </a:fld>
            <a:endParaRPr kumimoji="0" lang="fr-FR"/>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eaLnBrk="1" latinLnBrk="0" hangingPunct="1">
              <a:defRPr kumimoji="0" lang="fr-FR"/>
            </a:lvl1pPr>
          </a:lstStyle>
          <a:p>
            <a:pPr eaLnBrk="1" latinLnBrk="0" hangingPunct="1"/>
            <a:r>
              <a:rPr lang="fr-FR" smtClean="0"/>
              <a:t>Modifiez le style du titre</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re seul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pPr/>
              <a:t>10/05/2015</a:t>
            </a:fld>
            <a:endParaRPr kumimoji="0" lang="fr-FR"/>
          </a:p>
        </p:txBody>
      </p:sp>
      <p:sp>
        <p:nvSpPr>
          <p:cNvPr id="3" name="Footer Placeholder 2"/>
          <p:cNvSpPr>
            <a:spLocks noGrp="1"/>
          </p:cNvSpPr>
          <p:nvPr>
            <p:ph type="ftr" sz="quarter" idx="11"/>
          </p:nvPr>
        </p:nvSpPr>
        <p:spPr/>
        <p:txBody>
          <a:bodyPr/>
          <a:lstStyle/>
          <a:p>
            <a:endParaRPr kumimoji="0" lang="fr-FR"/>
          </a:p>
        </p:txBody>
      </p:sp>
      <p:sp>
        <p:nvSpPr>
          <p:cNvPr id="4" name="Slide Number Placeholder 3"/>
          <p:cNvSpPr>
            <a:spLocks noGrp="1"/>
          </p:cNvSpPr>
          <p:nvPr>
            <p:ph type="sldNum" sz="quarter" idx="12"/>
          </p:nvPr>
        </p:nvSpPr>
        <p:spPr/>
        <p:txBody>
          <a:bodyPr/>
          <a:lstStyle/>
          <a:p>
            <a:fld id="{240D5ECE-8B49-45CD-BE81-EF81920D1969}" type="slidenum">
              <a:pPr/>
              <a:t>‹N°›</a:t>
            </a:fld>
            <a:endParaRPr kumimoji="0" lang="fr-FR"/>
          </a:p>
        </p:txBody>
      </p:sp>
      <p:sp>
        <p:nvSpPr>
          <p:cNvPr id="6" name="Title 1"/>
          <p:cNvSpPr>
            <a:spLocks noGrp="1"/>
          </p:cNvSpPr>
          <p:nvPr>
            <p:ph type="title" hasCustomPrompt="1"/>
          </p:nvPr>
        </p:nvSpPr>
        <p:spPr>
          <a:xfrm>
            <a:off x="290400" y="3081000"/>
            <a:ext cx="8686800" cy="1095600"/>
          </a:xfrm>
        </p:spPr>
        <p:txBody>
          <a:bodyPr>
            <a:normAutofit/>
          </a:bodyPr>
          <a:lstStyle>
            <a:lvl1pPr algn="ctr" eaLnBrk="1" latinLnBrk="0" hangingPunct="1">
              <a:defRPr kumimoji="0" lang="fr-FR" sz="4600" b="1" kern="1200" spc="-150" baseline="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kumimoji="0" lang="fr-FR"/>
              <a:t>Modifiez le style du titre</a:t>
            </a:r>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eaLnBrk="1" latinLnBrk="0" hangingPunct="1">
              <a:buNone/>
              <a:defRPr kumimoji="0" lang="fr-FR" sz="2800" kern="1200">
                <a:solidFill>
                  <a:srgbClr val="2E507A">
                    <a:alpha val="81000"/>
                  </a:srgbClr>
                </a:solidFill>
                <a:latin typeface="+mn-lt"/>
                <a:ea typeface="+mn-ea"/>
                <a:cs typeface="+mn-cs"/>
              </a:defRPr>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smtClean="0"/>
              <a:t>Modifiez les styles du texte du masque</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re avec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10/05/2015</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‹N°›</a:t>
            </a:fld>
            <a:endParaRPr kumimoji="0" lang="fr-FR"/>
          </a:p>
        </p:txBody>
      </p:sp>
      <p:sp>
        <p:nvSpPr>
          <p:cNvPr id="7" name="Rectangle 6"/>
          <p:cNvSpPr/>
          <p:nvPr userDrawn="1"/>
        </p:nvSpPr>
        <p:spPr>
          <a:xfrm>
            <a:off x="0" y="1412776"/>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a:p>
        </p:txBody>
      </p:sp>
      <p:sp>
        <p:nvSpPr>
          <p:cNvPr id="9" name="Title 1"/>
          <p:cNvSpPr>
            <a:spLocks noGrp="1"/>
          </p:cNvSpPr>
          <p:nvPr>
            <p:ph type="title"/>
          </p:nvPr>
        </p:nvSpPr>
        <p:spPr>
          <a:xfrm>
            <a:off x="414867" y="1628800"/>
            <a:ext cx="7010400" cy="1676400"/>
          </a:xfrm>
        </p:spPr>
        <p:txBody>
          <a:bodyPr>
            <a:normAutofit/>
          </a:bodyPr>
          <a:lstStyle>
            <a:lvl1pPr marL="0" algn="l" defTabSz="914400" rtl="0" eaLnBrk="1" latinLnBrk="0" hangingPunct="1">
              <a:defRPr kumimoji="0" lang="fr-FR" sz="4000" kern="1200">
                <a:solidFill>
                  <a:schemeClr val="bg1"/>
                </a:solidFill>
                <a:latin typeface="+mn-lt"/>
                <a:ea typeface="+mn-ea"/>
                <a:cs typeface="+mn-cs"/>
              </a:defRPr>
            </a:lvl1pPr>
          </a:lstStyle>
          <a:p>
            <a:pPr eaLnBrk="1" latinLnBrk="0" hangingPunct="1"/>
            <a:r>
              <a:rPr lang="fr-FR" smtClean="0"/>
              <a:t>Modifiez le style du titre</a:t>
            </a:r>
            <a:endParaRPr/>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eaLnBrk="1" latinLnBrk="0" hangingPunct="1">
              <a:buNone/>
              <a:defRPr kumimoji="0" lang="fr-FR" sz="1800" b="1" kern="1200">
                <a:solidFill>
                  <a:schemeClr val="bg1">
                    <a:lumMod val="65000"/>
                  </a:schemeClr>
                </a:solidFill>
                <a:latin typeface="Calibri" pitchFamily="34" charset="0"/>
                <a:ea typeface="+mn-ea"/>
                <a:cs typeface="+mn-cs"/>
              </a:defRPr>
            </a:lvl1pPr>
          </a:lstStyle>
          <a:p>
            <a:pPr lvl="0"/>
            <a:r>
              <a:rPr kumimoji="0" lang="fr-FR"/>
              <a:t>Modifiez le style des sous-titres du masque</a:t>
            </a:r>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eaLnBrk="1" latinLnBrk="0" hangingPunct="1">
              <a:defRPr kumimoji="0" lang="fr-FR" sz="2000" b="1"/>
            </a:lvl1pPr>
          </a:lstStyle>
          <a:p>
            <a:pPr eaLnBrk="1" latinLnBrk="0" hangingPunct="1"/>
            <a:r>
              <a:rPr lang="fr-FR" smtClean="0"/>
              <a:t>Modifiez le style du titre</a:t>
            </a:r>
            <a:endParaRPr/>
          </a:p>
        </p:txBody>
      </p:sp>
      <p:sp>
        <p:nvSpPr>
          <p:cNvPr id="3" name="Content Placeholder 2"/>
          <p:cNvSpPr>
            <a:spLocks noGrp="1"/>
          </p:cNvSpPr>
          <p:nvPr>
            <p:ph idx="1"/>
          </p:nvPr>
        </p:nvSpPr>
        <p:spPr>
          <a:xfrm>
            <a:off x="3803650" y="609600"/>
            <a:ext cx="5111750" cy="5334000"/>
          </a:xfrm>
        </p:spPr>
        <p:txBody>
          <a:bodyPr/>
          <a:lstStyle>
            <a:lvl1pPr eaLnBrk="1" latinLnBrk="0" hangingPunct="1">
              <a:defRPr kumimoji="0" lang="fr-FR" sz="2800">
                <a:solidFill>
                  <a:schemeClr val="bg1"/>
                </a:solidFill>
              </a:defRPr>
            </a:lvl1pPr>
            <a:lvl2pPr eaLnBrk="1" latinLnBrk="0" hangingPunct="1">
              <a:defRPr kumimoji="0" lang="fr-FR" sz="2800">
                <a:solidFill>
                  <a:schemeClr val="bg1"/>
                </a:solidFill>
              </a:defRPr>
            </a:lvl2pPr>
            <a:lvl3pPr eaLnBrk="1" latinLnBrk="0" hangingPunct="1">
              <a:defRPr kumimoji="0" lang="fr-FR" sz="2400">
                <a:solidFill>
                  <a:schemeClr val="bg1"/>
                </a:solidFill>
              </a:defRPr>
            </a:lvl3pPr>
            <a:lvl4pPr eaLnBrk="1" latinLnBrk="0" hangingPunct="1">
              <a:defRPr kumimoji="0" lang="fr-FR" sz="2000">
                <a:solidFill>
                  <a:schemeClr val="bg1"/>
                </a:solidFill>
              </a:defRPr>
            </a:lvl4pPr>
            <a:lvl5pPr eaLnBrk="1" latinLnBrk="0" hangingPunct="1">
              <a:defRPr kumimoji="0" lang="fr-FR" sz="2000">
                <a:solidFill>
                  <a:schemeClr val="bg1"/>
                </a:solidFill>
              </a:defRPr>
            </a:lvl5pPr>
            <a:lvl6pPr eaLnBrk="1" latinLnBrk="0" hangingPunct="1">
              <a:defRPr kumimoji="0" lang="fr-FR" sz="2000"/>
            </a:lvl6pPr>
            <a:lvl7pPr eaLnBrk="1" latinLnBrk="0" hangingPunct="1">
              <a:defRPr kumimoji="0" lang="fr-FR" sz="2000"/>
            </a:lvl7pPr>
            <a:lvl8pPr eaLnBrk="1" latinLnBrk="0" hangingPunct="1">
              <a:defRPr kumimoji="0" lang="fr-FR" sz="2000"/>
            </a:lvl8pPr>
            <a:lvl9pPr eaLnBrk="1" latinLnBrk="0" hangingPunct="1">
              <a:defRPr kumimoji="0" lang="fr-FR" sz="20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Text Placeholder 3"/>
          <p:cNvSpPr>
            <a:spLocks noGrp="1"/>
          </p:cNvSpPr>
          <p:nvPr>
            <p:ph type="body" sz="half" idx="2"/>
          </p:nvPr>
        </p:nvSpPr>
        <p:spPr>
          <a:xfrm>
            <a:off x="228600" y="1435101"/>
            <a:ext cx="3008313" cy="3822699"/>
          </a:xfrm>
        </p:spPr>
        <p:txBody>
          <a:bodyPr/>
          <a:lstStyle>
            <a:lvl1pPr marL="0" indent="0" eaLnBrk="1" latinLnBrk="0" hangingPunct="1">
              <a:buNone/>
              <a:defRPr kumimoji="0" lang="fr-FR" sz="1400">
                <a:solidFill>
                  <a:schemeClr val="tx1">
                    <a:lumMod val="75000"/>
                    <a:lumOff val="25000"/>
                  </a:schemeClr>
                </a:solidFill>
              </a:defRPr>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10/05/2015</a:t>
            </a:fld>
            <a:endParaRPr kumimoji="0" lang="fr-F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‹N°›</a:t>
            </a:fld>
            <a:endParaRPr kumimoji="0" lang="fr-F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édia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10/05/2015</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‹N°›</a:t>
            </a:fld>
            <a:endParaRPr kumimoji="0" lang="fr-FR"/>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b="1">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9" name="Media Placeholder 8"/>
          <p:cNvSpPr>
            <a:spLocks noGrp="1"/>
          </p:cNvSpPr>
          <p:nvPr>
            <p:ph type="media" sz="quarter" idx="13"/>
          </p:nvPr>
        </p:nvSpPr>
        <p:spPr>
          <a:xfrm>
            <a:off x="587022" y="838200"/>
            <a:ext cx="4873752" cy="3812822"/>
          </a:xfrm>
        </p:spPr>
        <p:txBody>
          <a:bodyPr/>
          <a:lstStyle>
            <a:lvl1pPr eaLnBrk="1" latinLnBrk="0" hangingPunct="1">
              <a:buNone/>
              <a:defRPr kumimoji="0" lang="fr-FR"/>
            </a:lvl1pPr>
          </a:lstStyle>
          <a:p>
            <a:pPr eaLnBrk="1" latinLnBrk="0" hangingPunct="1"/>
            <a:r>
              <a:rPr lang="fr-FR" smtClean="0"/>
              <a:t>Cliquez sur l'icône pour ajouter l'élément multimédia</a:t>
            </a:r>
            <a:endParaRPr/>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eaLnBrk="1" latinLnBrk="0" hangingPunct="1">
              <a:buNone/>
              <a:defRPr kumimoji="0" lang="fr-FR" sz="2400">
                <a:solidFill>
                  <a:schemeClr val="bg1"/>
                </a:solidFill>
              </a:defRPr>
            </a:lvl1pPr>
          </a:lstStyle>
          <a:p>
            <a:pPr lvl="0" eaLnBrk="1" latinLnBrk="0" hangingPunct="1"/>
            <a:r>
              <a:rPr lang="fr-FR" smtClean="0"/>
              <a:t>Modifiez les styles du texte du masque</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b="1">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fr-FR" sz="3200"/>
            </a:lvl1pPr>
            <a:lvl2pPr marL="457200" indent="0" eaLnBrk="1" latinLnBrk="0" hangingPunct="1">
              <a:buNone/>
              <a:defRPr kumimoji="0" lang="fr-FR" sz="2800"/>
            </a:lvl2pPr>
            <a:lvl3pPr marL="914400" indent="0" eaLnBrk="1" latinLnBrk="0" hangingPunct="1">
              <a:buNone/>
              <a:defRPr kumimoji="0" lang="fr-FR" sz="2400"/>
            </a:lvl3pPr>
            <a:lvl4pPr marL="1371600" indent="0" eaLnBrk="1" latinLnBrk="0" hangingPunct="1">
              <a:buNone/>
              <a:defRPr kumimoji="0" lang="fr-FR" sz="2000"/>
            </a:lvl4pPr>
            <a:lvl5pPr marL="1828800" indent="0" eaLnBrk="1" latinLnBrk="0" hangingPunct="1">
              <a:buNone/>
              <a:defRPr kumimoji="0" lang="fr-FR" sz="2000"/>
            </a:lvl5pPr>
            <a:lvl6pPr marL="2286000" indent="0" eaLnBrk="1" latinLnBrk="0" hangingPunct="1">
              <a:buNone/>
              <a:defRPr kumimoji="0" lang="fr-FR" sz="2000"/>
            </a:lvl6pPr>
            <a:lvl7pPr marL="2743200" indent="0" eaLnBrk="1" latinLnBrk="0" hangingPunct="1">
              <a:buNone/>
              <a:defRPr kumimoji="0" lang="fr-FR" sz="2000"/>
            </a:lvl7pPr>
            <a:lvl8pPr marL="3200400" indent="0" eaLnBrk="1" latinLnBrk="0" hangingPunct="1">
              <a:buNone/>
              <a:defRPr kumimoji="0" lang="fr-FR" sz="2000"/>
            </a:lvl8pPr>
            <a:lvl9pPr marL="3657600" indent="0" eaLnBrk="1" latinLnBrk="0" hangingPunct="1">
              <a:buNone/>
              <a:defRPr kumimoji="0" lang="fr-FR" sz="2000"/>
            </a:lvl9pPr>
          </a:lstStyle>
          <a:p>
            <a:pPr eaLnBrk="1" latinLnBrk="0" hangingPunct="1"/>
            <a:r>
              <a:rPr lang="fr-FR" smtClean="0"/>
              <a:t>Cliquez sur l'icône pour ajouter une image</a:t>
            </a:r>
            <a:endParaRPr/>
          </a:p>
        </p:txBody>
      </p:sp>
      <p:sp>
        <p:nvSpPr>
          <p:cNvPr id="4" name="Text Placeholder 3"/>
          <p:cNvSpPr>
            <a:spLocks noGrp="1"/>
          </p:cNvSpPr>
          <p:nvPr>
            <p:ph type="body" sz="half" idx="2"/>
          </p:nvPr>
        </p:nvSpPr>
        <p:spPr>
          <a:xfrm>
            <a:off x="1792288" y="5562600"/>
            <a:ext cx="5486400" cy="609600"/>
          </a:xfrm>
        </p:spPr>
        <p:txBody>
          <a:bodyPr/>
          <a:lstStyle>
            <a:lvl1pPr marL="0" indent="0" algn="ctr"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10/05/2015</a:t>
            </a:fld>
            <a:endParaRPr kumimoji="0" lang="fr-F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‹N°›</a:t>
            </a:fld>
            <a:endParaRPr kumimoji="0" lang="fr-F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re et texte vertica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p>
            <a:fld id="{A258050E-B668-4FA7-85AD-C750C80A6E9B}" type="datetimeFigureOut">
              <a:pPr/>
              <a:t>10/05/2015</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p:txBody>
          <a:bodyPr/>
          <a:lstStyle/>
          <a:p>
            <a:fld id="{240D5ECE-8B49-45CD-BE81-EF81920D1969}" type="slidenum">
              <a:pPr/>
              <a:t>‹N°›</a:t>
            </a:fld>
            <a:endParaRPr kumimoji="0" lang="fr-FR"/>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eaLnBrk="1" latinLnBrk="0" hangingPunct="1">
              <a:defRPr kumimoji="0" lang="fr-FR" sz="2800" b="1" kern="1200" baseline="0">
                <a:solidFill>
                  <a:schemeClr val="bg1"/>
                </a:solidFill>
                <a:latin typeface="+mn-lt"/>
                <a:ea typeface="+mn-ea"/>
                <a:cs typeface="+mn-cs"/>
              </a:defRPr>
            </a:lvl1pPr>
          </a:lstStyle>
          <a:p>
            <a:r>
              <a:rPr kumimoji="0" lang="fr-FR"/>
              <a:t>    Modifiez le style du titre</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pPr eaLnBrk="1" latinLnBrk="0" hangingPunct="1"/>
            <a:r>
              <a:rPr lang="fr-FR" smtClean="0"/>
              <a:t>Modifiez le style du titre</a:t>
            </a:r>
            <a:endParaRPr/>
          </a:p>
        </p:txBody>
      </p:sp>
      <p:sp>
        <p:nvSpPr>
          <p:cNvPr id="3" name="Vertical Text Placeholder 2"/>
          <p:cNvSpPr>
            <a:spLocks noGrp="1"/>
          </p:cNvSpPr>
          <p:nvPr>
            <p:ph type="body" orient="vert" idx="1"/>
          </p:nvPr>
        </p:nvSpPr>
        <p:spPr>
          <a:xfrm>
            <a:off x="457200" y="274638"/>
            <a:ext cx="51054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pPr/>
              <a:t>10/05/2015</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‹N°›</a:t>
            </a:fld>
            <a:endParaRPr kumimoji="0" lang="fr-F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Image 4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88" y="4471988"/>
            <a:ext cx="9144000"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72"/>
          <p:cNvSpPr>
            <a:spLocks noChangeArrowheads="1"/>
          </p:cNvSpPr>
          <p:nvPr/>
        </p:nvSpPr>
        <p:spPr bwMode="auto">
          <a:xfrm>
            <a:off x="79375" y="6583363"/>
            <a:ext cx="6905625" cy="252412"/>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700" smtClean="0">
                <a:solidFill>
                  <a:srgbClr val="FFFFFF"/>
                </a:solidFill>
                <a:latin typeface="Tahoma" pitchFamily="34" charset="0"/>
              </a:rPr>
              <a:t>Novembre 2012</a:t>
            </a:r>
            <a:r>
              <a:rPr altLang="fr-FR" sz="900" b="1" smtClean="0">
                <a:solidFill>
                  <a:srgbClr val="FFFFFF"/>
                </a:solidFill>
                <a:latin typeface="Tahoma" pitchFamily="34" charset="0"/>
              </a:rPr>
              <a:t>|</a:t>
            </a:r>
            <a:r>
              <a:rPr altLang="fr-FR" sz="900" smtClean="0">
                <a:solidFill>
                  <a:srgbClr val="FFFFFF"/>
                </a:solidFill>
                <a:latin typeface="Tahoma" pitchFamily="34" charset="0"/>
              </a:rPr>
              <a:t> </a:t>
            </a:r>
            <a:r>
              <a:rPr altLang="fr-FR" sz="900" b="1" smtClean="0">
                <a:solidFill>
                  <a:srgbClr val="0B1A67"/>
                </a:solidFill>
                <a:latin typeface="Tahoma" pitchFamily="34" charset="0"/>
              </a:rPr>
              <a:t>Formation CYCLADES Palier I– Référent Académique</a:t>
            </a:r>
            <a:r>
              <a:rPr altLang="fr-FR" sz="900" b="1" smtClean="0">
                <a:solidFill>
                  <a:srgbClr val="FFFFFF"/>
                </a:solidFill>
                <a:latin typeface="Tahoma" pitchFamily="34" charset="0"/>
              </a:rPr>
              <a:t>|  </a:t>
            </a:r>
            <a:r>
              <a:rPr altLang="fr-FR" sz="700" smtClean="0">
                <a:solidFill>
                  <a:srgbClr val="FFFFFF"/>
                </a:solidFill>
                <a:latin typeface="Tahoma" pitchFamily="34" charset="0"/>
              </a:rPr>
              <a:t>diapo</a:t>
            </a:r>
            <a:r>
              <a:rPr altLang="fr-FR" sz="700" b="1" smtClean="0">
                <a:solidFill>
                  <a:srgbClr val="FFFFFF"/>
                </a:solidFill>
                <a:latin typeface="Tahoma" pitchFamily="34" charset="0"/>
              </a:rPr>
              <a:t> </a:t>
            </a:r>
            <a:fld id="{E0AFF4D8-DC62-41A7-BEC3-CD41575D2638}" type="slidenum">
              <a:rPr altLang="fr-FR" sz="700" smtClean="0">
                <a:solidFill>
                  <a:srgbClr val="FFFFFF"/>
                </a:solidFill>
                <a:latin typeface="Tahoma" pitchFamily="34" charset="0"/>
              </a:rPr>
              <a:pPr fontAlgn="base">
                <a:spcBef>
                  <a:spcPct val="0"/>
                </a:spcBef>
                <a:spcAft>
                  <a:spcPct val="0"/>
                </a:spcAft>
                <a:defRPr/>
              </a:pPr>
              <a:t>‹N°›</a:t>
            </a:fld>
            <a:r>
              <a:rPr altLang="fr-FR" sz="700" smtClean="0">
                <a:solidFill>
                  <a:srgbClr val="FFFFFF"/>
                </a:solidFill>
                <a:latin typeface="Tahoma" pitchFamily="34" charset="0"/>
              </a:rPr>
              <a:t> </a:t>
            </a:r>
          </a:p>
        </p:txBody>
      </p:sp>
      <p:sp>
        <p:nvSpPr>
          <p:cNvPr id="9"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3"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4" name="Group 198"/>
          <p:cNvGrpSpPr>
            <a:grpSpLocks/>
          </p:cNvGrpSpPr>
          <p:nvPr/>
        </p:nvGrpSpPr>
        <p:grpSpPr bwMode="auto">
          <a:xfrm>
            <a:off x="0" y="0"/>
            <a:ext cx="9144000" cy="6030913"/>
            <a:chOff x="0" y="0"/>
            <a:chExt cx="5760" cy="3168"/>
          </a:xfrm>
        </p:grpSpPr>
        <p:sp>
          <p:nvSpPr>
            <p:cNvPr id="45"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9"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50"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pic>
        <p:nvPicPr>
          <p:cNvPr id="51" name="Image 4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88" y="4471988"/>
            <a:ext cx="9144000"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2" name="Group 198"/>
          <p:cNvGrpSpPr>
            <a:grpSpLocks/>
          </p:cNvGrpSpPr>
          <p:nvPr/>
        </p:nvGrpSpPr>
        <p:grpSpPr bwMode="auto">
          <a:xfrm>
            <a:off x="0" y="0"/>
            <a:ext cx="9144000" cy="6030913"/>
            <a:chOff x="0" y="0"/>
            <a:chExt cx="5760" cy="3168"/>
          </a:xfrm>
        </p:grpSpPr>
        <p:sp>
          <p:nvSpPr>
            <p:cNvPr id="53"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54"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55"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56"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57"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58"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pic>
        <p:nvPicPr>
          <p:cNvPr id="59" name="Picture 56" descr="logom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58100" y="5588000"/>
            <a:ext cx="1017588"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Rectangle 72"/>
          <p:cNvSpPr>
            <a:spLocks noChangeArrowheads="1"/>
          </p:cNvSpPr>
          <p:nvPr userDrawn="1"/>
        </p:nvSpPr>
        <p:spPr bwMode="auto">
          <a:xfrm>
            <a:off x="79375" y="6632575"/>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B669B451-8ED8-4F32-98DF-C0CAEDE87F91}"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smtClean="0"/>
              <a:t>Modifiez le style des sous-titres du masque</a:t>
            </a:r>
            <a:endParaRPr lang="fr-FR" noProof="0" dirty="0" smtClean="0"/>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smtClean="0"/>
              <a:t>Modifiez le style du titre</a:t>
            </a:r>
            <a:endParaRPr lang="fr-FR" noProof="0" dirty="0" smtClean="0"/>
          </a:p>
        </p:txBody>
      </p:sp>
    </p:spTree>
    <p:extLst>
      <p:ext uri="{BB962C8B-B14F-4D97-AF65-F5344CB8AC3E}">
        <p14:creationId xmlns:p14="http://schemas.microsoft.com/office/powerpoint/2010/main" val="84149591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600" dirty="0" smtClean="0">
                <a:solidFill>
                  <a:srgbClr val="FFFFFF"/>
                </a:solidFill>
                <a:latin typeface="Tahoma" pitchFamily="34" charset="0"/>
              </a:rPr>
              <a:t> </a:t>
            </a: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B4358FF1-D363-402C-8173-F803AA9654DA}"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Tree>
    <p:extLst>
      <p:ext uri="{BB962C8B-B14F-4D97-AF65-F5344CB8AC3E}">
        <p14:creationId xmlns:p14="http://schemas.microsoft.com/office/powerpoint/2010/main" val="331966955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pic>
        <p:nvPicPr>
          <p:cNvPr id="43" name="Picture 56" descr="logom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88288" y="5589588"/>
            <a:ext cx="1017587"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56" descr="logom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88288" y="5589588"/>
            <a:ext cx="1017587"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11492" y="1608931"/>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5" name="Espace réservé du pied de page 5"/>
          <p:cNvSpPr>
            <a:spLocks noGrp="1"/>
          </p:cNvSpPr>
          <p:nvPr>
            <p:ph type="ftr" sz="quarter" idx="10"/>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C86CDFC5-6731-4DB4-B8FA-26ACDC62B3DD}"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3275708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1482813180"/>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835285202"/>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396222"/>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281668195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4197481881"/>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981213852"/>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991715"/>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32701629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1349064919"/>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492285289"/>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221591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101579798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950500270"/>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859480958"/>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532725"/>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260141167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2076533809"/>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71194948"/>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684660"/>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200053534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1073877842"/>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238290182"/>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588669"/>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268798053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2886880807"/>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28869094"/>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5422276"/>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198646427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1882942256"/>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121004627"/>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005445"/>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236951845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3184568430"/>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21487637"/>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514825"/>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421854106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pPr eaLnBrk="0" fontAlgn="base" hangingPunct="0">
              <a:spcBef>
                <a:spcPct val="0"/>
              </a:spcBef>
              <a:spcAft>
                <a:spcPct val="0"/>
              </a:spcAft>
            </a:pPr>
            <a:fld id="{A0642AD4-D7D8-4086-8F3D-F063C88A45C0}" type="datetimeFigureOut">
              <a:rPr lang="fr-FR" smtClean="0">
                <a:solidFill>
                  <a:prstClr val="black"/>
                </a:solidFill>
                <a:latin typeface="Arial" charset="0"/>
                <a:cs typeface="Arial" charset="0"/>
              </a:rPr>
              <a:pPr eaLnBrk="0" fontAlgn="base" hangingPunct="0">
                <a:spcBef>
                  <a:spcPct val="0"/>
                </a:spcBef>
                <a:spcAft>
                  <a:spcPct val="0"/>
                </a:spcAft>
              </a:pPr>
              <a:t>20/05/2015</a:t>
            </a:fld>
            <a:endParaRPr smtClean="0">
              <a:solidFill>
                <a:prstClr val="black"/>
              </a:solidFill>
              <a:latin typeface="Arial" charset="0"/>
              <a:cs typeface="Arial" charset="0"/>
            </a:endParaRP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pPr eaLnBrk="0" fontAlgn="base" hangingPunct="0">
              <a:spcBef>
                <a:spcPct val="0"/>
              </a:spcBef>
              <a:spcAft>
                <a:spcPct val="0"/>
              </a:spcAft>
            </a:pPr>
            <a:endParaRPr smtClean="0">
              <a:solidFill>
                <a:prstClr val="black"/>
              </a:solidFill>
              <a:latin typeface="Arial" charset="0"/>
              <a:cs typeface="Arial" charset="0"/>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eaLnBrk="0" fontAlgn="base" hangingPunct="0">
              <a:spcBef>
                <a:spcPct val="0"/>
              </a:spcBef>
              <a:spcAft>
                <a:spcPct val="0"/>
              </a:spcAft>
            </a:pPr>
            <a:fld id="{04537943-B57D-4E26-AAA8-AAA79F78E402}" type="slidenum">
              <a:rPr smtClean="0">
                <a:solidFill>
                  <a:prstClr val="black"/>
                </a:solidFill>
                <a:latin typeface="Arial" charset="0"/>
                <a:cs typeface="Arial" charset="0"/>
              </a:rPr>
              <a:pPr eaLnBrk="0" fontAlgn="base" hangingPunct="0">
                <a:spcBef>
                  <a:spcPct val="0"/>
                </a:spcBef>
                <a:spcAft>
                  <a:spcPct val="0"/>
                </a:spcAft>
              </a:pPr>
              <a:t>‹N°›</a:t>
            </a:fld>
            <a:endParaRPr smtClean="0">
              <a:solidFill>
                <a:prstClr val="black"/>
              </a:solidFill>
              <a:latin typeface="Arial" charset="0"/>
              <a:cs typeface="Arial" charset="0"/>
            </a:endParaRPr>
          </a:p>
        </p:txBody>
      </p:sp>
    </p:spTree>
    <p:extLst>
      <p:ext uri="{BB962C8B-B14F-4D97-AF65-F5344CB8AC3E}">
        <p14:creationId xmlns:p14="http://schemas.microsoft.com/office/powerpoint/2010/main" val="2228742594"/>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2782664982"/>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196940956"/>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02951"/>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1345369066"/>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6"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4"/>
          <p:cNvSpPr>
            <a:spLocks noChangeArrowheads="1"/>
          </p:cNvSpPr>
          <p:nvPr/>
        </p:nvSpPr>
        <p:spPr bwMode="auto">
          <a:xfrm>
            <a:off x="0" y="3871913"/>
            <a:ext cx="1457325" cy="1336675"/>
          </a:xfrm>
          <a:prstGeom prst="rect">
            <a:avLst/>
          </a:prstGeom>
          <a:solidFill>
            <a:schemeClr val="bg1">
              <a:alpha val="47058"/>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BDC30">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nvGrpSpPr>
          <p:cNvPr id="43" name="Group 198"/>
          <p:cNvGrpSpPr>
            <a:grpSpLocks/>
          </p:cNvGrpSpPr>
          <p:nvPr/>
        </p:nvGrpSpPr>
        <p:grpSpPr bwMode="auto">
          <a:xfrm>
            <a:off x="0" y="0"/>
            <a:ext cx="9144000" cy="6030913"/>
            <a:chOff x="0" y="0"/>
            <a:chExt cx="5760" cy="3168"/>
          </a:xfrm>
        </p:grpSpPr>
        <p:sp>
          <p:nvSpPr>
            <p:cNvPr id="44" name="Rectangle 176"/>
            <p:cNvSpPr>
              <a:spLocks noChangeArrowheads="1"/>
            </p:cNvSpPr>
            <p:nvPr userDrawn="1"/>
          </p:nvSpPr>
          <p:spPr bwMode="auto">
            <a:xfrm>
              <a:off x="403" y="186"/>
              <a:ext cx="5357" cy="2838"/>
            </a:xfrm>
            <a:prstGeom prst="rect">
              <a:avLst/>
            </a:prstGeom>
            <a:solidFill>
              <a:srgbClr val="AC1C72">
                <a:alpha val="5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5" name="Rectangle 177"/>
            <p:cNvSpPr>
              <a:spLocks noChangeArrowheads="1"/>
            </p:cNvSpPr>
            <p:nvPr userDrawn="1"/>
          </p:nvSpPr>
          <p:spPr bwMode="auto">
            <a:xfrm>
              <a:off x="0" y="306"/>
              <a:ext cx="5279" cy="2862"/>
            </a:xfrm>
            <a:prstGeom prst="rect">
              <a:avLst/>
            </a:prstGeom>
            <a:solidFill>
              <a:srgbClr val="AC1C72">
                <a:alpha val="7999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6" name="Rectangle 178"/>
            <p:cNvSpPr>
              <a:spLocks noChangeArrowheads="1"/>
            </p:cNvSpPr>
            <p:nvPr userDrawn="1"/>
          </p:nvSpPr>
          <p:spPr bwMode="auto">
            <a:xfrm>
              <a:off x="396" y="306"/>
              <a:ext cx="4884" cy="2724"/>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7" name="Rectangle 14"/>
            <p:cNvSpPr>
              <a:spLocks noChangeArrowheads="1"/>
            </p:cNvSpPr>
            <p:nvPr userDrawn="1"/>
          </p:nvSpPr>
          <p:spPr bwMode="auto">
            <a:xfrm>
              <a:off x="5430" y="0"/>
              <a:ext cx="330" cy="138"/>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8" name="Rectangle 102"/>
            <p:cNvSpPr>
              <a:spLocks noChangeArrowheads="1"/>
            </p:cNvSpPr>
            <p:nvPr userDrawn="1"/>
          </p:nvSpPr>
          <p:spPr bwMode="auto">
            <a:xfrm>
              <a:off x="5274" y="68"/>
              <a:ext cx="342" cy="233"/>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grpSp>
      <p:sp>
        <p:nvSpPr>
          <p:cNvPr id="49" name="Rectangle 181"/>
          <p:cNvSpPr>
            <a:spLocks noChangeArrowheads="1"/>
          </p:cNvSpPr>
          <p:nvPr/>
        </p:nvSpPr>
        <p:spPr bwMode="auto">
          <a:xfrm rot="16200000">
            <a:off x="-2035969" y="3078957"/>
            <a:ext cx="5089525" cy="407988"/>
          </a:xfrm>
          <a:prstGeom prst="rect">
            <a:avLst/>
          </a:prstGeom>
          <a:no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defRPr/>
            </a:pPr>
            <a:r>
              <a:rPr altLang="fr-FR" sz="2400" b="1" smtClean="0">
                <a:solidFill>
                  <a:prstClr val="white"/>
                </a:solidFill>
                <a:latin typeface="Tahoma" pitchFamily="34" charset="0"/>
              </a:rPr>
              <a:t>Sommaire</a:t>
            </a:r>
          </a:p>
        </p:txBody>
      </p:sp>
      <p:sp>
        <p:nvSpPr>
          <p:cNvPr id="50" name="Rectangle 72"/>
          <p:cNvSpPr>
            <a:spLocks noChangeArrowheads="1"/>
          </p:cNvSpPr>
          <p:nvPr userDrawn="1"/>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156F954E-D3E3-4FD0-880A-E5C2F3F68B7B}"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437308" name="Rectangle 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baseline="0" smtClean="0">
                <a:solidFill>
                  <a:schemeClr val="bg1"/>
                </a:solidFill>
              </a:defRPr>
            </a:lvl1pPr>
          </a:lstStyle>
          <a:p>
            <a:pPr lvl="0"/>
            <a:r>
              <a:rPr lang="fr-FR" noProof="0" dirty="0" smtClean="0"/>
              <a:t>Cliquez pour modifier le style des sous-titres du masque</a:t>
            </a:r>
          </a:p>
        </p:txBody>
      </p:sp>
      <p:sp>
        <p:nvSpPr>
          <p:cNvPr id="437309" name="Rectangle 75"/>
          <p:cNvSpPr>
            <a:spLocks noGrp="1" noChangeArrowheads="1"/>
          </p:cNvSpPr>
          <p:nvPr>
            <p:ph type="ctrTitle"/>
          </p:nvPr>
        </p:nvSpPr>
        <p:spPr>
          <a:xfrm>
            <a:off x="685800" y="2130425"/>
            <a:ext cx="7772400" cy="1470025"/>
          </a:xfrm>
        </p:spPr>
        <p:txBody>
          <a:bodyPr/>
          <a:lstStyle>
            <a:lvl1pPr>
              <a:defRPr baseline="0" smtClean="0">
                <a:solidFill>
                  <a:schemeClr val="bg1"/>
                </a:solidFill>
              </a:defRPr>
            </a:lvl1pPr>
          </a:lstStyle>
          <a:p>
            <a:pPr lvl="0"/>
            <a:r>
              <a:rPr lang="fr-FR" noProof="0" dirty="0" smtClean="0"/>
              <a:t>Cliquez pour modifier le style du titre</a:t>
            </a:r>
          </a:p>
        </p:txBody>
      </p:sp>
    </p:spTree>
    <p:extLst>
      <p:ext uri="{BB962C8B-B14F-4D97-AF65-F5344CB8AC3E}">
        <p14:creationId xmlns:p14="http://schemas.microsoft.com/office/powerpoint/2010/main" val="2155075177"/>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1800"/>
            </a:lvl1pPr>
          </a:lstStyle>
          <a:p>
            <a:r>
              <a:rPr lang="fr-FR" dirty="0" smtClean="0"/>
              <a:t>Modifiez le style du titre</a:t>
            </a:r>
            <a:endParaRPr lang="fr-FR" dirty="0"/>
          </a:p>
        </p:txBody>
      </p:sp>
      <p:sp>
        <p:nvSpPr>
          <p:cNvPr id="3" name="Espace réservé du contenu 2"/>
          <p:cNvSpPr>
            <a:spLocks noGrp="1"/>
          </p:cNvSpPr>
          <p:nvPr>
            <p:ph idx="1"/>
          </p:nvPr>
        </p:nvSpPr>
        <p:spPr>
          <a:xfrm>
            <a:off x="827584" y="836712"/>
            <a:ext cx="7800975" cy="5219700"/>
          </a:xfrm>
        </p:spPr>
        <p:txBody>
          <a:bodyPr/>
          <a:lstStyle>
            <a:lvl1pPr>
              <a:spcAft>
                <a:spcPts val="600"/>
              </a:spcAft>
              <a:buClr>
                <a:srgbClr val="2C2C2C"/>
              </a:buClr>
              <a:defRPr baseline="0">
                <a:solidFill>
                  <a:srgbClr val="2C2C2C"/>
                </a:solidFill>
              </a:defRPr>
            </a:lvl1pPr>
            <a:lvl2pPr>
              <a:buClr>
                <a:srgbClr val="2C2C2C"/>
              </a:buClr>
              <a:defRPr baseline="0">
                <a:solidFill>
                  <a:srgbClr val="2C2C2C"/>
                </a:solidFill>
              </a:defRPr>
            </a:lvl2pPr>
            <a:lvl3pPr>
              <a:buClr>
                <a:srgbClr val="2C2C2C"/>
              </a:buClr>
              <a:defRPr baseline="0">
                <a:solidFill>
                  <a:srgbClr val="2C2C2C"/>
                </a:solidFill>
              </a:defRPr>
            </a:lvl3pPr>
            <a:lvl4pPr>
              <a:buClr>
                <a:srgbClr val="2C2C2C"/>
              </a:buClr>
              <a:defRPr baseline="0">
                <a:solidFill>
                  <a:srgbClr val="2C2C2C"/>
                </a:solidFill>
              </a:defRPr>
            </a:lvl4pPr>
            <a:lvl5pPr>
              <a:buClr>
                <a:srgbClr val="2C2C2C"/>
              </a:buClr>
              <a:defRPr baseline="0">
                <a:solidFill>
                  <a:srgbClr val="2C2C2C"/>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16300391"/>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962293"/>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woObj">
  <p:cSld name="Deux contenus">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9"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1"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2"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3"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4"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5"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6"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7"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8"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9"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1"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2"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3"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4"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5"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6"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7"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8"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9"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0"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1"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2"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3"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4"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5"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6"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7"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8"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9"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0"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1"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42"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0"/>
            <a:ext cx="4038600" cy="4525963"/>
          </a:xfrm>
        </p:spPr>
        <p:txBody>
          <a:bodyPr/>
          <a:lstStyle>
            <a:lvl1pPr>
              <a:buClr>
                <a:srgbClr val="AC1C72"/>
              </a:buClr>
              <a:defRPr sz="2800"/>
            </a:lvl1pPr>
            <a:lvl2pPr>
              <a:buClr>
                <a:srgbClr val="AC1C72"/>
              </a:buClr>
              <a:defRPr sz="2400"/>
            </a:lvl2pPr>
            <a:lvl3pPr>
              <a:buClr>
                <a:srgbClr val="AC1C72"/>
              </a:buClr>
              <a:defRPr sz="2000"/>
            </a:lvl3pPr>
            <a:lvl4pPr>
              <a:buClr>
                <a:srgbClr val="AC1C72"/>
              </a:buClr>
              <a:defRPr sz="1800"/>
            </a:lvl4pPr>
            <a:lvl5pPr>
              <a:buClr>
                <a:srgbClr val="AC1C72"/>
              </a:buCl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4" name="Espace réservé de la date 4"/>
          <p:cNvSpPr>
            <a:spLocks noGrp="1"/>
          </p:cNvSpPr>
          <p:nvPr>
            <p:ph type="dt" sz="half" idx="10"/>
          </p:nvPr>
        </p:nvSpPr>
        <p:spPr>
          <a:xfrm>
            <a:off x="457200" y="6245225"/>
            <a:ext cx="2133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5" name="Espace réservé du pied de page 5"/>
          <p:cNvSpPr>
            <a:spLocks noGrp="1"/>
          </p:cNvSpPr>
          <p:nvPr>
            <p:ph type="ftr" sz="quarter" idx="11"/>
          </p:nvPr>
        </p:nvSpPr>
        <p:spPr>
          <a:xfrm>
            <a:off x="3124200" y="6245225"/>
            <a:ext cx="2895600" cy="476250"/>
          </a:xfrm>
          <a:prstGeom prst="rect">
            <a:avLst/>
          </a:prstGeom>
        </p:spPr>
        <p:txBody>
          <a:bodyPr/>
          <a:lstStyle>
            <a:lvl1pPr eaLnBrk="1" hangingPunct="1">
              <a:defRPr>
                <a:latin typeface="Arial" charset="0"/>
                <a:cs typeface="Arial" charset="0"/>
              </a:defRPr>
            </a:lvl1pPr>
          </a:lstStyle>
          <a:p>
            <a:pPr fontAlgn="base">
              <a:spcBef>
                <a:spcPct val="0"/>
              </a:spcBef>
              <a:spcAft>
                <a:spcPct val="0"/>
              </a:spcAft>
              <a:defRPr/>
            </a:pPr>
            <a:endParaRPr>
              <a:solidFill>
                <a:prstClr val="black"/>
              </a:solidFill>
            </a:endParaRPr>
          </a:p>
        </p:txBody>
      </p:sp>
      <p:sp>
        <p:nvSpPr>
          <p:cNvPr id="46" name="Espace réservé du numéro de diapositive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2C2C2C"/>
                </a:solidFill>
                <a:latin typeface="Arial" charset="0"/>
                <a:cs typeface="Arial" charset="0"/>
              </a:defRPr>
            </a:lvl1pPr>
          </a:lstStyle>
          <a:p>
            <a:pPr fontAlgn="base">
              <a:spcBef>
                <a:spcPct val="0"/>
              </a:spcBef>
              <a:spcAft>
                <a:spcPct val="0"/>
              </a:spcAft>
              <a:defRPr/>
            </a:pPr>
            <a:fld id="{0F954935-4B7F-4E57-8DA8-2A97C03B4E48}" type="slidenum">
              <a:rPr altLang="fr-FR"/>
              <a:pPr fontAlgn="base">
                <a:spcBef>
                  <a:spcPct val="0"/>
                </a:spcBef>
                <a:spcAft>
                  <a:spcPct val="0"/>
                </a:spcAft>
                <a:defRPr/>
              </a:pPr>
              <a:t>‹N°›</a:t>
            </a:fld>
            <a:endParaRPr altLang="fr-FR"/>
          </a:p>
        </p:txBody>
      </p:sp>
    </p:spTree>
    <p:extLst>
      <p:ext uri="{BB962C8B-B14F-4D97-AF65-F5344CB8AC3E}">
        <p14:creationId xmlns:p14="http://schemas.microsoft.com/office/powerpoint/2010/main" val="343553298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47F28"/>
              </a:solidFill>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5" name="Footer Placeholder 4"/>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eaLnBrk="1" latinLnBrk="0" hangingPunct="1">
              <a:buNone/>
              <a:defRPr kumimoji="0" lang="fr-FR" sz="2200" kern="1200">
                <a:solidFill>
                  <a:schemeClr val="tx1">
                    <a:lumMod val="75000"/>
                    <a:lumOff val="25000"/>
                  </a:schemeClr>
                </a:solidFill>
                <a:latin typeface="Calibri" pitchFamily="34" charset="0"/>
                <a:ea typeface="+mn-ea"/>
                <a:cs typeface="+mn-cs"/>
              </a:defRPr>
            </a:lvl1pPr>
          </a:lstStyle>
          <a:p>
            <a:pPr lvl="0"/>
            <a:r>
              <a:rPr kumimoji="0" lang="fr-FR"/>
              <a:t>Modifiez le style des sous-titres du masque</a:t>
            </a:r>
          </a:p>
        </p:txBody>
      </p:sp>
      <p:sp>
        <p:nvSpPr>
          <p:cNvPr id="2" name="Title 1"/>
          <p:cNvSpPr>
            <a:spLocks noGrp="1"/>
          </p:cNvSpPr>
          <p:nvPr>
            <p:ph type="title"/>
          </p:nvPr>
        </p:nvSpPr>
        <p:spPr>
          <a:xfrm>
            <a:off x="106344" y="4114800"/>
            <a:ext cx="7315200" cy="914400"/>
          </a:xfrm>
        </p:spPr>
        <p:txBody>
          <a:bodyPr anchor="b" anchorCtr="0">
            <a:normAutofit/>
          </a:bodyPr>
          <a:lstStyle>
            <a:lvl1pPr marL="0" indent="0" eaLnBrk="1" latinLnBrk="0" hangingPunct="1">
              <a:defRPr kumimoji="0" lang="fr-FR" sz="3600" b="1" kern="1200" baseline="0">
                <a:solidFill>
                  <a:schemeClr val="bg1"/>
                </a:solidFill>
                <a:latin typeface="Arial" pitchFamily="34" charset="0"/>
                <a:ea typeface="+mn-ea"/>
                <a:cs typeface="Arial" pitchFamily="34" charset="0"/>
              </a:defRPr>
            </a:lvl1pPr>
          </a:lstStyle>
          <a:p>
            <a:pPr marL="342900" lvl="0" indent="-342900" algn="l" defTabSz="914400" eaLnBrk="1" latinLnBrk="0" hangingPunct="1"/>
            <a:r>
              <a:rPr lang="fr-FR" smtClean="0"/>
              <a:t>Modifiez le style du titre</a:t>
            </a:r>
            <a:endParaRPr/>
          </a:p>
        </p:txBody>
      </p:sp>
    </p:spTree>
    <p:extLst>
      <p:ext uri="{BB962C8B-B14F-4D97-AF65-F5344CB8AC3E}">
        <p14:creationId xmlns:p14="http://schemas.microsoft.com/office/powerpoint/2010/main" val="183255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eaLnBrk="1" latinLnBrk="0" hangingPunct="1">
              <a:defRPr kumimoji="0" lang="fr-FR" sz="3000" b="1" cap="all"/>
            </a:lvl1pPr>
          </a:lstStyle>
          <a:p>
            <a:pPr eaLnBrk="1" latinLnBrk="0" hangingPunct="1"/>
            <a:r>
              <a:rPr lang="fr-FR" smtClean="0"/>
              <a:t>Modifiez le style du titre</a:t>
            </a:r>
            <a:endParaRPr/>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eaLnBrk="1" latinLnBrk="0" hangingPunct="1">
              <a:buNone/>
              <a:defRPr kumimoji="0" lang="fr-FR" sz="1800">
                <a:solidFill>
                  <a:schemeClr val="tx1">
                    <a:lumMod val="65000"/>
                    <a:lumOff val="35000"/>
                  </a:schemeClr>
                </a:solidFill>
              </a:defRPr>
            </a:lvl1pPr>
            <a:lvl2pPr marL="457200" indent="0" eaLnBrk="1" latinLnBrk="0" hangingPunct="1">
              <a:buNone/>
              <a:defRPr kumimoji="0" lang="fr-FR" sz="1800">
                <a:solidFill>
                  <a:schemeClr val="tx1">
                    <a:tint val="75000"/>
                  </a:schemeClr>
                </a:solidFill>
              </a:defRPr>
            </a:lvl2pPr>
            <a:lvl3pPr marL="914400" indent="0" eaLnBrk="1" latinLnBrk="0" hangingPunct="1">
              <a:buNone/>
              <a:defRPr kumimoji="0" lang="fr-FR" sz="1600">
                <a:solidFill>
                  <a:schemeClr val="tx1">
                    <a:tint val="75000"/>
                  </a:schemeClr>
                </a:solidFill>
              </a:defRPr>
            </a:lvl3pPr>
            <a:lvl4pPr marL="1371600" indent="0" eaLnBrk="1" latinLnBrk="0" hangingPunct="1">
              <a:buNone/>
              <a:defRPr kumimoji="0" lang="fr-FR" sz="1400">
                <a:solidFill>
                  <a:schemeClr val="tx1">
                    <a:tint val="75000"/>
                  </a:schemeClr>
                </a:solidFill>
              </a:defRPr>
            </a:lvl4pPr>
            <a:lvl5pPr marL="1828800" indent="0" eaLnBrk="1" latinLnBrk="0" hangingPunct="1">
              <a:buNone/>
              <a:defRPr kumimoji="0" lang="fr-FR" sz="1400">
                <a:solidFill>
                  <a:schemeClr val="tx1">
                    <a:tint val="75000"/>
                  </a:schemeClr>
                </a:solidFill>
              </a:defRPr>
            </a:lvl5pPr>
            <a:lvl6pPr marL="2286000" indent="0" eaLnBrk="1" latinLnBrk="0" hangingPunct="1">
              <a:buNone/>
              <a:defRPr kumimoji="0" lang="fr-FR" sz="1400">
                <a:solidFill>
                  <a:schemeClr val="tx1">
                    <a:tint val="75000"/>
                  </a:schemeClr>
                </a:solidFill>
              </a:defRPr>
            </a:lvl6pPr>
            <a:lvl7pPr marL="2743200" indent="0" eaLnBrk="1" latinLnBrk="0" hangingPunct="1">
              <a:buNone/>
              <a:defRPr kumimoji="0" lang="fr-FR" sz="1400">
                <a:solidFill>
                  <a:schemeClr val="tx1">
                    <a:tint val="75000"/>
                  </a:schemeClr>
                </a:solidFill>
              </a:defRPr>
            </a:lvl7pPr>
            <a:lvl8pPr marL="3200400" indent="0" eaLnBrk="1" latinLnBrk="0" hangingPunct="1">
              <a:buNone/>
              <a:defRPr kumimoji="0" lang="fr-FR" sz="1400">
                <a:solidFill>
                  <a:schemeClr val="tx1">
                    <a:tint val="75000"/>
                  </a:schemeClr>
                </a:solidFill>
              </a:defRPr>
            </a:lvl8pPr>
            <a:lvl9pPr marL="3657600" indent="0" eaLnBrk="1" latinLnBrk="0" hangingPunct="1">
              <a:buNone/>
              <a:defRPr kumimoji="0" lang="fr-FR" sz="1400">
                <a:solidFill>
                  <a:schemeClr val="tx1">
                    <a:tint val="75000"/>
                  </a:schemeClr>
                </a:solidFill>
              </a:defRPr>
            </a:lvl9pPr>
          </a:lstStyle>
          <a:p>
            <a:pPr lvl="0" eaLnBrk="1" latinLnBrk="0" hangingPunct="1"/>
            <a:r>
              <a:rPr lang="fr-FR" smtClean="0"/>
              <a:t>Modifiez les styles du texte du masque</a:t>
            </a: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a:solidFill>
                <a:srgbClr val="262626">
                  <a:lumMod val="85000"/>
                  <a:lumOff val="15000"/>
                </a:srgbClr>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solidFill>
                  <a:prstClr val="white"/>
                </a:solidFill>
              </a:rPr>
              <a:t>             </a:t>
            </a:r>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solidFill>
                  <a:srgbClr val="FF6600"/>
                </a:solidFill>
              </a:rPr>
              <a:t>           </a:t>
            </a: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solidFill>
                  <a:prstClr val="white"/>
                </a:solidFill>
              </a:rPr>
              <a:t>       </a:t>
            </a:r>
          </a:p>
        </p:txBody>
      </p:sp>
    </p:spTree>
    <p:extLst>
      <p:ext uri="{BB962C8B-B14F-4D97-AF65-F5344CB8AC3E}">
        <p14:creationId xmlns:p14="http://schemas.microsoft.com/office/powerpoint/2010/main" val="147400884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 preserve="1">
  <p:cSld name="Titre et 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eaLnBrk="1" latinLnBrk="0" hangingPunct="1">
              <a:defRPr kumimoji="0" lang="fr-FR" sz="3000" b="0">
                <a:solidFill>
                  <a:schemeClr val="tx1">
                    <a:lumMod val="85000"/>
                    <a:lumOff val="15000"/>
                  </a:schemeClr>
                </a:solidFill>
              </a:defRPr>
            </a:lvl1pPr>
          </a:lstStyle>
          <a:p>
            <a:pPr eaLnBrk="1" latinLnBrk="0" hangingPunct="1"/>
            <a:r>
              <a:rPr lang="fr-FR" smtClean="0"/>
              <a:t>Modifiez le style du titre</a:t>
            </a:r>
            <a:endParaRPr/>
          </a:p>
        </p:txBody>
      </p:sp>
      <p:sp>
        <p:nvSpPr>
          <p:cNvPr id="3" name="Content Placeholder 2"/>
          <p:cNvSpPr>
            <a:spLocks noGrp="1"/>
          </p:cNvSpPr>
          <p:nvPr>
            <p:ph idx="1"/>
          </p:nvPr>
        </p:nvSpPr>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rPr>
                <a:solidFill>
                  <a:srgbClr val="262626">
                    <a:lumMod val="85000"/>
                    <a:lumOff val="15000"/>
                  </a:srgbClr>
                </a:solidFill>
              </a:rPr>
              <a:pPr/>
              <a:t>10/05/2015</a:t>
            </a:fld>
            <a:endParaRPr>
              <a:solidFill>
                <a:srgbClr val="262626">
                  <a:lumMod val="85000"/>
                  <a:lumOff val="15000"/>
                </a:srgbClr>
              </a:solidFill>
            </a:endParaRP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a:solidFill>
                <a:srgbClr val="262626">
                  <a:lumMod val="85000"/>
                  <a:lumOff val="15000"/>
                </a:srgbClr>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Tree>
    <p:extLst>
      <p:ext uri="{BB962C8B-B14F-4D97-AF65-F5344CB8AC3E}">
        <p14:creationId xmlns:p14="http://schemas.microsoft.com/office/powerpoint/2010/main" val="3450628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re et contenu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smtClean="0"/>
              <a:t>Modifiez le style du titre</a:t>
            </a:r>
            <a:endParaRPr/>
          </a:p>
        </p:txBody>
      </p:sp>
      <p:sp>
        <p:nvSpPr>
          <p:cNvPr id="3" name="Date Placeholder 2"/>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rPr>
                <a:solidFill>
                  <a:srgbClr val="262626">
                    <a:lumMod val="85000"/>
                    <a:lumOff val="15000"/>
                  </a:srgbClr>
                </a:solidFill>
              </a:rPr>
              <a:pPr/>
              <a:t>10/05/2015</a:t>
            </a:fld>
            <a:endParaRPr>
              <a:solidFill>
                <a:srgbClr val="262626">
                  <a:lumMod val="85000"/>
                  <a:lumOff val="15000"/>
                </a:srgbClr>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a:solidFill>
                <a:srgbClr val="262626">
                  <a:lumMod val="85000"/>
                  <a:lumOff val="15000"/>
                </a:srgbClr>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
        <p:nvSpPr>
          <p:cNvPr id="6" name="Content Placeholder 2"/>
          <p:cNvSpPr>
            <a:spLocks noGrp="1"/>
          </p:cNvSpPr>
          <p:nvPr>
            <p:ph idx="1"/>
          </p:nvPr>
        </p:nvSpPr>
        <p:spPr>
          <a:xfrm>
            <a:off x="457200" y="1600200"/>
            <a:ext cx="8229600" cy="4525963"/>
          </a:xfrm>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Tree>
    <p:extLst>
      <p:ext uri="{BB962C8B-B14F-4D97-AF65-F5344CB8AC3E}">
        <p14:creationId xmlns:p14="http://schemas.microsoft.com/office/powerpoint/2010/main" val="1328879749"/>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woObj" preserve="1">
  <p:cSld name="Deux contenu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eaLnBrk="1" latinLnBrk="0" hangingPunct="1">
              <a:defRPr kumimoji="0" lang="fr-FR" sz="2800">
                <a:solidFill>
                  <a:schemeClr val="bg1"/>
                </a:solidFill>
              </a:defRPr>
            </a:lvl1pPr>
          </a:lstStyle>
          <a:p>
            <a:pPr eaLnBrk="1" latinLnBrk="0" hangingPunct="1"/>
            <a:r>
              <a:rPr lang="fr-FR" smtClean="0"/>
              <a:t>Modifiez le style du titre</a:t>
            </a:r>
            <a:endParaRPr/>
          </a:p>
        </p:txBody>
      </p:sp>
      <p:sp>
        <p:nvSpPr>
          <p:cNvPr id="3" name="Content Placeholder 2"/>
          <p:cNvSpPr>
            <a:spLocks noGrp="1"/>
          </p:cNvSpPr>
          <p:nvPr>
            <p:ph sz="half" idx="1"/>
          </p:nvPr>
        </p:nvSpPr>
        <p:spPr>
          <a:xfrm>
            <a:off x="457200" y="1676402"/>
            <a:ext cx="4038600" cy="3971455"/>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Content Placeholder 3"/>
          <p:cNvSpPr>
            <a:spLocks noGrp="1"/>
          </p:cNvSpPr>
          <p:nvPr>
            <p:ph sz="half" idx="2"/>
          </p:nvPr>
        </p:nvSpPr>
        <p:spPr>
          <a:xfrm>
            <a:off x="4648200" y="1676400"/>
            <a:ext cx="4038600" cy="3971454"/>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5" name="Date Placeholder 4"/>
          <p:cNvSpPr>
            <a:spLocks noGrp="1"/>
          </p:cNvSpPr>
          <p:nvPr>
            <p:ph type="dt" sz="half" idx="10"/>
          </p:nvPr>
        </p:nvSpPr>
        <p:spPr/>
        <p:txBody>
          <a:body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6" name="Footer Placeholder 5"/>
          <p:cNvSpPr>
            <a:spLocks noGrp="1"/>
          </p:cNvSpPr>
          <p:nvPr>
            <p:ph type="ftr" sz="quarter" idx="11"/>
          </p:nvPr>
        </p:nvSpPr>
        <p:spPr/>
        <p:txBody>
          <a:bodyPr/>
          <a:lstStyle/>
          <a:p>
            <a:endParaRPr>
              <a:solidFill>
                <a:srgbClr val="262626">
                  <a:tint val="75000"/>
                </a:srgbClr>
              </a:solidFill>
            </a:endParaRPr>
          </a:p>
        </p:txBody>
      </p:sp>
      <p:sp>
        <p:nvSpPr>
          <p:cNvPr id="7" name="Slide Number Placeholder 6"/>
          <p:cNvSpPr>
            <a:spLocks noGrp="1"/>
          </p:cNvSpPr>
          <p:nvPr>
            <p:ph type="sldNum" sz="quarter" idx="12"/>
          </p:nvPr>
        </p:nvSpPr>
        <p:spPr/>
        <p:txBody>
          <a:bodyPr/>
          <a:lstStyle/>
          <a:p>
            <a:fld id="{240D5ECE-8B49-45CD-BE81-EF81920D1969}" type="slidenum">
              <a:rPr>
                <a:solidFill>
                  <a:srgbClr val="262626">
                    <a:tint val="75000"/>
                  </a:srgbClr>
                </a:solidFill>
              </a:rPr>
              <a:pPr/>
              <a:t>‹N°›</a:t>
            </a:fld>
            <a:endParaRPr>
              <a:solidFill>
                <a:srgbClr val="262626">
                  <a:tint val="75000"/>
                </a:srgbClr>
              </a:solidFill>
            </a:endParaRPr>
          </a:p>
        </p:txBody>
      </p:sp>
    </p:spTree>
    <p:extLst>
      <p:ext uri="{BB962C8B-B14F-4D97-AF65-F5344CB8AC3E}">
        <p14:creationId xmlns:p14="http://schemas.microsoft.com/office/powerpoint/2010/main" val="177112865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Only" preserve="1">
  <p:cSld name="Titre seu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eaLnBrk="1" latinLnBrk="0" hangingPunct="1">
              <a:defRPr kumimoji="0" lang="fr-FR"/>
            </a:lvl1pPr>
          </a:lstStyle>
          <a:p>
            <a:pPr eaLnBrk="1" latinLnBrk="0" hangingPunct="1"/>
            <a:r>
              <a:rPr lang="fr-FR" smtClean="0"/>
              <a:t>Modifiez le style du titre</a:t>
            </a:r>
            <a:endParaRPr/>
          </a:p>
        </p:txBody>
      </p:sp>
    </p:spTree>
    <p:extLst>
      <p:ext uri="{BB962C8B-B14F-4D97-AF65-F5344CB8AC3E}">
        <p14:creationId xmlns:p14="http://schemas.microsoft.com/office/powerpoint/2010/main" val="472526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re seul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3" name="Footer Placeholder 2"/>
          <p:cNvSpPr>
            <a:spLocks noGrp="1"/>
          </p:cNvSpPr>
          <p:nvPr>
            <p:ph type="ftr" sz="quarter" idx="11"/>
          </p:nvPr>
        </p:nvSpPr>
        <p:spPr/>
        <p:txBody>
          <a:bodyPr/>
          <a:lstStyle/>
          <a:p>
            <a:endParaRPr>
              <a:solidFill>
                <a:srgbClr val="262626">
                  <a:tint val="75000"/>
                </a:srgbClr>
              </a:solidFill>
            </a:endParaRPr>
          </a:p>
        </p:txBody>
      </p:sp>
      <p:sp>
        <p:nvSpPr>
          <p:cNvPr id="4" name="Slide Number Placeholder 3"/>
          <p:cNvSpPr>
            <a:spLocks noGrp="1"/>
          </p:cNvSpPr>
          <p:nvPr>
            <p:ph type="sldNum" sz="quarter" idx="12"/>
          </p:nvPr>
        </p:nvSpPr>
        <p:spPr/>
        <p:txBody>
          <a:bodyPr/>
          <a:lstStyle/>
          <a:p>
            <a:fld id="{240D5ECE-8B49-45CD-BE81-EF81920D1969}" type="slidenum">
              <a:rPr>
                <a:solidFill>
                  <a:srgbClr val="262626">
                    <a:tint val="75000"/>
                  </a:srgbClr>
                </a:solidFill>
              </a:rPr>
              <a:pPr/>
              <a:t>‹N°›</a:t>
            </a:fld>
            <a:endParaRPr>
              <a:solidFill>
                <a:srgbClr val="262626">
                  <a:tint val="75000"/>
                </a:srgbClr>
              </a:solidFill>
            </a:endParaRPr>
          </a:p>
        </p:txBody>
      </p:sp>
      <p:sp>
        <p:nvSpPr>
          <p:cNvPr id="6" name="Title 1"/>
          <p:cNvSpPr>
            <a:spLocks noGrp="1"/>
          </p:cNvSpPr>
          <p:nvPr>
            <p:ph type="title" hasCustomPrompt="1"/>
          </p:nvPr>
        </p:nvSpPr>
        <p:spPr>
          <a:xfrm>
            <a:off x="290400" y="3081000"/>
            <a:ext cx="8686800" cy="1095600"/>
          </a:xfrm>
        </p:spPr>
        <p:txBody>
          <a:bodyPr>
            <a:normAutofit/>
          </a:bodyPr>
          <a:lstStyle>
            <a:lvl1pPr algn="ctr" eaLnBrk="1" latinLnBrk="0" hangingPunct="1">
              <a:defRPr kumimoji="0" lang="fr-FR" sz="4600" b="1" kern="1200" spc="-150" baseline="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kumimoji="0" lang="fr-FR"/>
              <a:t>Modifiez le style du titre</a:t>
            </a:r>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eaLnBrk="1" latinLnBrk="0" hangingPunct="1">
              <a:buNone/>
              <a:defRPr kumimoji="0" lang="fr-FR" sz="2800" kern="1200">
                <a:solidFill>
                  <a:srgbClr val="2E507A">
                    <a:alpha val="81000"/>
                  </a:srgbClr>
                </a:solidFill>
                <a:latin typeface="+mn-lt"/>
                <a:ea typeface="+mn-ea"/>
                <a:cs typeface="+mn-cs"/>
              </a:defRPr>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smtClean="0"/>
              <a:t>Modifiez les styles du texte du masque</a:t>
            </a:r>
          </a:p>
        </p:txBody>
      </p:sp>
    </p:spTree>
    <p:extLst>
      <p:ext uri="{BB962C8B-B14F-4D97-AF65-F5344CB8AC3E}">
        <p14:creationId xmlns:p14="http://schemas.microsoft.com/office/powerpoint/2010/main" val="102446633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re avec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
        <p:nvSpPr>
          <p:cNvPr id="7" name="Rectangle 6"/>
          <p:cNvSpPr/>
          <p:nvPr userDrawn="1"/>
        </p:nvSpPr>
        <p:spPr>
          <a:xfrm>
            <a:off x="0" y="1412776"/>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9" name="Title 1"/>
          <p:cNvSpPr>
            <a:spLocks noGrp="1"/>
          </p:cNvSpPr>
          <p:nvPr>
            <p:ph type="title"/>
          </p:nvPr>
        </p:nvSpPr>
        <p:spPr>
          <a:xfrm>
            <a:off x="414867" y="1628800"/>
            <a:ext cx="7010400" cy="1676400"/>
          </a:xfrm>
        </p:spPr>
        <p:txBody>
          <a:bodyPr>
            <a:normAutofit/>
          </a:bodyPr>
          <a:lstStyle>
            <a:lvl1pPr marL="0" algn="l" defTabSz="914400" rtl="0" eaLnBrk="1" latinLnBrk="0" hangingPunct="1">
              <a:defRPr kumimoji="0" lang="fr-FR" sz="4000" kern="1200">
                <a:solidFill>
                  <a:schemeClr val="bg1"/>
                </a:solidFill>
                <a:latin typeface="+mn-lt"/>
                <a:ea typeface="+mn-ea"/>
                <a:cs typeface="+mn-cs"/>
              </a:defRPr>
            </a:lvl1pPr>
          </a:lstStyle>
          <a:p>
            <a:pPr eaLnBrk="1" latinLnBrk="0" hangingPunct="1"/>
            <a:r>
              <a:rPr lang="fr-FR" smtClean="0"/>
              <a:t>Modifiez le style du titre</a:t>
            </a:r>
            <a:endParaRPr/>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eaLnBrk="1" latinLnBrk="0" hangingPunct="1">
              <a:buNone/>
              <a:defRPr kumimoji="0" lang="fr-FR" sz="1800" b="1" kern="1200">
                <a:solidFill>
                  <a:schemeClr val="bg1">
                    <a:lumMod val="65000"/>
                  </a:schemeClr>
                </a:solidFill>
                <a:latin typeface="Calibri" pitchFamily="34" charset="0"/>
                <a:ea typeface="+mn-ea"/>
                <a:cs typeface="+mn-cs"/>
              </a:defRPr>
            </a:lvl1pPr>
          </a:lstStyle>
          <a:p>
            <a:pPr lvl="0"/>
            <a:r>
              <a:rPr kumimoji="0" lang="fr-FR"/>
              <a:t>Modifiez le style des sous-titres du masque</a:t>
            </a:r>
          </a:p>
        </p:txBody>
      </p:sp>
    </p:spTree>
    <p:extLst>
      <p:ext uri="{BB962C8B-B14F-4D97-AF65-F5344CB8AC3E}">
        <p14:creationId xmlns:p14="http://schemas.microsoft.com/office/powerpoint/2010/main" val="2963395807"/>
      </p:ext>
    </p:extLst>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eaLnBrk="1" latinLnBrk="0" hangingPunct="1">
              <a:defRPr kumimoji="0" lang="fr-FR" sz="2000" b="1"/>
            </a:lvl1pPr>
          </a:lstStyle>
          <a:p>
            <a:pPr eaLnBrk="1" latinLnBrk="0" hangingPunct="1"/>
            <a:r>
              <a:rPr lang="fr-FR" smtClean="0"/>
              <a:t>Modifiez le style du titre</a:t>
            </a:r>
            <a:endParaRPr/>
          </a:p>
        </p:txBody>
      </p:sp>
      <p:sp>
        <p:nvSpPr>
          <p:cNvPr id="3" name="Content Placeholder 2"/>
          <p:cNvSpPr>
            <a:spLocks noGrp="1"/>
          </p:cNvSpPr>
          <p:nvPr>
            <p:ph idx="1"/>
          </p:nvPr>
        </p:nvSpPr>
        <p:spPr>
          <a:xfrm>
            <a:off x="3803650" y="609600"/>
            <a:ext cx="5111750" cy="5334000"/>
          </a:xfrm>
        </p:spPr>
        <p:txBody>
          <a:bodyPr/>
          <a:lstStyle>
            <a:lvl1pPr eaLnBrk="1" latinLnBrk="0" hangingPunct="1">
              <a:defRPr kumimoji="0" lang="fr-FR" sz="2800">
                <a:solidFill>
                  <a:schemeClr val="bg1"/>
                </a:solidFill>
              </a:defRPr>
            </a:lvl1pPr>
            <a:lvl2pPr eaLnBrk="1" latinLnBrk="0" hangingPunct="1">
              <a:defRPr kumimoji="0" lang="fr-FR" sz="2800">
                <a:solidFill>
                  <a:schemeClr val="bg1"/>
                </a:solidFill>
              </a:defRPr>
            </a:lvl2pPr>
            <a:lvl3pPr eaLnBrk="1" latinLnBrk="0" hangingPunct="1">
              <a:defRPr kumimoji="0" lang="fr-FR" sz="2400">
                <a:solidFill>
                  <a:schemeClr val="bg1"/>
                </a:solidFill>
              </a:defRPr>
            </a:lvl3pPr>
            <a:lvl4pPr eaLnBrk="1" latinLnBrk="0" hangingPunct="1">
              <a:defRPr kumimoji="0" lang="fr-FR" sz="2000">
                <a:solidFill>
                  <a:schemeClr val="bg1"/>
                </a:solidFill>
              </a:defRPr>
            </a:lvl4pPr>
            <a:lvl5pPr eaLnBrk="1" latinLnBrk="0" hangingPunct="1">
              <a:defRPr kumimoji="0" lang="fr-FR" sz="2000">
                <a:solidFill>
                  <a:schemeClr val="bg1"/>
                </a:solidFill>
              </a:defRPr>
            </a:lvl5pPr>
            <a:lvl6pPr eaLnBrk="1" latinLnBrk="0" hangingPunct="1">
              <a:defRPr kumimoji="0" lang="fr-FR" sz="2000"/>
            </a:lvl6pPr>
            <a:lvl7pPr eaLnBrk="1" latinLnBrk="0" hangingPunct="1">
              <a:defRPr kumimoji="0" lang="fr-FR" sz="2000"/>
            </a:lvl7pPr>
            <a:lvl8pPr eaLnBrk="1" latinLnBrk="0" hangingPunct="1">
              <a:defRPr kumimoji="0" lang="fr-FR" sz="2000"/>
            </a:lvl8pPr>
            <a:lvl9pPr eaLnBrk="1" latinLnBrk="0" hangingPunct="1">
              <a:defRPr kumimoji="0" lang="fr-FR" sz="20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Text Placeholder 3"/>
          <p:cNvSpPr>
            <a:spLocks noGrp="1"/>
          </p:cNvSpPr>
          <p:nvPr>
            <p:ph type="body" sz="half" idx="2"/>
          </p:nvPr>
        </p:nvSpPr>
        <p:spPr>
          <a:xfrm>
            <a:off x="228600" y="1435101"/>
            <a:ext cx="3008313" cy="3822699"/>
          </a:xfrm>
        </p:spPr>
        <p:txBody>
          <a:bodyPr/>
          <a:lstStyle>
            <a:lvl1pPr marL="0" indent="0" eaLnBrk="1" latinLnBrk="0" hangingPunct="1">
              <a:buNone/>
              <a:defRPr kumimoji="0" lang="fr-FR" sz="1400">
                <a:solidFill>
                  <a:schemeClr val="tx1">
                    <a:lumMod val="75000"/>
                    <a:lumOff val="25000"/>
                  </a:schemeClr>
                </a:solidFill>
              </a:defRPr>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Tree>
    <p:extLst>
      <p:ext uri="{BB962C8B-B14F-4D97-AF65-F5344CB8AC3E}">
        <p14:creationId xmlns:p14="http://schemas.microsoft.com/office/powerpoint/2010/main" val="50016405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Média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b="1">
              <a:solidFill>
                <a:prstClr val="white"/>
              </a:solidFill>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9" name="Media Placeholder 8"/>
          <p:cNvSpPr>
            <a:spLocks noGrp="1"/>
          </p:cNvSpPr>
          <p:nvPr>
            <p:ph type="media" sz="quarter" idx="13"/>
          </p:nvPr>
        </p:nvSpPr>
        <p:spPr>
          <a:xfrm>
            <a:off x="587022" y="838200"/>
            <a:ext cx="4873752" cy="3812822"/>
          </a:xfrm>
        </p:spPr>
        <p:txBody>
          <a:bodyPr/>
          <a:lstStyle>
            <a:lvl1pPr eaLnBrk="1" latinLnBrk="0" hangingPunct="1">
              <a:buNone/>
              <a:defRPr kumimoji="0" lang="fr-FR"/>
            </a:lvl1pPr>
          </a:lstStyle>
          <a:p>
            <a:pPr eaLnBrk="1" latinLnBrk="0" hangingPunct="1"/>
            <a:r>
              <a:rPr lang="fr-FR" smtClean="0"/>
              <a:t>Cliquez sur l'icône pour ajouter l'élément multimédia</a:t>
            </a:r>
            <a:endParaRPr/>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eaLnBrk="1" latinLnBrk="0" hangingPunct="1">
              <a:buNone/>
              <a:defRPr kumimoji="0" lang="fr-FR" sz="2400">
                <a:solidFill>
                  <a:schemeClr val="bg1"/>
                </a:solidFill>
              </a:defRPr>
            </a:lvl1pPr>
          </a:lstStyle>
          <a:p>
            <a:pPr lvl="0" eaLnBrk="1" latinLnBrk="0" hangingPunct="1"/>
            <a:r>
              <a:rPr lang="fr-FR" smtClean="0"/>
              <a:t>Modifiez les styles du texte du masque</a:t>
            </a:r>
          </a:p>
        </p:txBody>
      </p:sp>
    </p:spTree>
    <p:extLst>
      <p:ext uri="{BB962C8B-B14F-4D97-AF65-F5344CB8AC3E}">
        <p14:creationId xmlns:p14="http://schemas.microsoft.com/office/powerpoint/2010/main" val="1901774955"/>
      </p:ext>
    </p:ext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b="1">
              <a:solidFill>
                <a:prstClr val="white"/>
              </a:solidFill>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fr-FR" sz="3200"/>
            </a:lvl1pPr>
            <a:lvl2pPr marL="457200" indent="0" eaLnBrk="1" latinLnBrk="0" hangingPunct="1">
              <a:buNone/>
              <a:defRPr kumimoji="0" lang="fr-FR" sz="2800"/>
            </a:lvl2pPr>
            <a:lvl3pPr marL="914400" indent="0" eaLnBrk="1" latinLnBrk="0" hangingPunct="1">
              <a:buNone/>
              <a:defRPr kumimoji="0" lang="fr-FR" sz="2400"/>
            </a:lvl3pPr>
            <a:lvl4pPr marL="1371600" indent="0" eaLnBrk="1" latinLnBrk="0" hangingPunct="1">
              <a:buNone/>
              <a:defRPr kumimoji="0" lang="fr-FR" sz="2000"/>
            </a:lvl4pPr>
            <a:lvl5pPr marL="1828800" indent="0" eaLnBrk="1" latinLnBrk="0" hangingPunct="1">
              <a:buNone/>
              <a:defRPr kumimoji="0" lang="fr-FR" sz="2000"/>
            </a:lvl5pPr>
            <a:lvl6pPr marL="2286000" indent="0" eaLnBrk="1" latinLnBrk="0" hangingPunct="1">
              <a:buNone/>
              <a:defRPr kumimoji="0" lang="fr-FR" sz="2000"/>
            </a:lvl6pPr>
            <a:lvl7pPr marL="2743200" indent="0" eaLnBrk="1" latinLnBrk="0" hangingPunct="1">
              <a:buNone/>
              <a:defRPr kumimoji="0" lang="fr-FR" sz="2000"/>
            </a:lvl7pPr>
            <a:lvl8pPr marL="3200400" indent="0" eaLnBrk="1" latinLnBrk="0" hangingPunct="1">
              <a:buNone/>
              <a:defRPr kumimoji="0" lang="fr-FR" sz="2000"/>
            </a:lvl8pPr>
            <a:lvl9pPr marL="3657600" indent="0" eaLnBrk="1" latinLnBrk="0" hangingPunct="1">
              <a:buNone/>
              <a:defRPr kumimoji="0" lang="fr-FR" sz="2000"/>
            </a:lvl9pPr>
          </a:lstStyle>
          <a:p>
            <a:pPr eaLnBrk="1" latinLnBrk="0" hangingPunct="1"/>
            <a:r>
              <a:rPr lang="fr-FR" smtClean="0"/>
              <a:t>Cliquez sur l'icône pour ajouter une image</a:t>
            </a:r>
            <a:endParaRPr/>
          </a:p>
        </p:txBody>
      </p:sp>
      <p:sp>
        <p:nvSpPr>
          <p:cNvPr id="4" name="Text Placeholder 3"/>
          <p:cNvSpPr>
            <a:spLocks noGrp="1"/>
          </p:cNvSpPr>
          <p:nvPr>
            <p:ph type="body" sz="half" idx="2"/>
          </p:nvPr>
        </p:nvSpPr>
        <p:spPr>
          <a:xfrm>
            <a:off x="1792288" y="5562600"/>
            <a:ext cx="5486400" cy="609600"/>
          </a:xfrm>
        </p:spPr>
        <p:txBody>
          <a:bodyPr/>
          <a:lstStyle>
            <a:lvl1pPr marL="0" indent="0" algn="ctr"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Tree>
    <p:extLst>
      <p:ext uri="{BB962C8B-B14F-4D97-AF65-F5344CB8AC3E}">
        <p14:creationId xmlns:p14="http://schemas.microsoft.com/office/powerpoint/2010/main" val="176170323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re et texte vertica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5" name="Footer Placeholder 4"/>
          <p:cNvSpPr>
            <a:spLocks noGrp="1"/>
          </p:cNvSpPr>
          <p:nvPr>
            <p:ph type="ftr" sz="quarter" idx="11"/>
          </p:nvPr>
        </p:nvSpPr>
        <p:spPr/>
        <p:txBody>
          <a:bodyPr/>
          <a:lstStyle/>
          <a:p>
            <a:endParaRPr>
              <a:solidFill>
                <a:srgbClr val="262626">
                  <a:tint val="75000"/>
                </a:srgbClr>
              </a:solidFill>
            </a:endParaRPr>
          </a:p>
        </p:txBody>
      </p:sp>
      <p:sp>
        <p:nvSpPr>
          <p:cNvPr id="6" name="Slide Number Placeholder 5"/>
          <p:cNvSpPr>
            <a:spLocks noGrp="1"/>
          </p:cNvSpPr>
          <p:nvPr>
            <p:ph type="sldNum" sz="quarter" idx="12"/>
          </p:nvPr>
        </p:nvSpPr>
        <p:spPr/>
        <p:txBody>
          <a:bodyPr/>
          <a:lstStyle/>
          <a:p>
            <a:fld id="{240D5ECE-8B49-45CD-BE81-EF81920D1969}" type="slidenum">
              <a:rPr>
                <a:solidFill>
                  <a:srgbClr val="262626">
                    <a:tint val="75000"/>
                  </a:srgbClr>
                </a:solidFill>
              </a:rPr>
              <a:pPr/>
              <a:t>‹N°›</a:t>
            </a:fld>
            <a:endParaRPr>
              <a:solidFill>
                <a:srgbClr val="262626">
                  <a:tint val="75000"/>
                </a:srgbClr>
              </a:solidFill>
            </a:endParaRPr>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eaLnBrk="1" latinLnBrk="0" hangingPunct="1">
              <a:defRPr kumimoji="0" lang="fr-FR" sz="2800" b="1" kern="1200" baseline="0">
                <a:solidFill>
                  <a:schemeClr val="bg1"/>
                </a:solidFill>
                <a:latin typeface="+mn-lt"/>
                <a:ea typeface="+mn-ea"/>
                <a:cs typeface="+mn-cs"/>
              </a:defRPr>
            </a:lvl1pPr>
          </a:lstStyle>
          <a:p>
            <a:r>
              <a:rPr kumimoji="0" lang="fr-FR"/>
              <a:t>    Modifiez le style du titre</a:t>
            </a:r>
          </a:p>
        </p:txBody>
      </p:sp>
    </p:spTree>
    <p:extLst>
      <p:ext uri="{BB962C8B-B14F-4D97-AF65-F5344CB8AC3E}">
        <p14:creationId xmlns:p14="http://schemas.microsoft.com/office/powerpoint/2010/main" val="2897548924"/>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pPr eaLnBrk="1" latinLnBrk="0" hangingPunct="1"/>
            <a:r>
              <a:rPr lang="fr-FR" smtClean="0"/>
              <a:t>Modifiez le style du titre</a:t>
            </a:r>
            <a:endParaRPr/>
          </a:p>
        </p:txBody>
      </p:sp>
      <p:sp>
        <p:nvSpPr>
          <p:cNvPr id="3" name="Vertical Text Placeholder 2"/>
          <p:cNvSpPr>
            <a:spLocks noGrp="1"/>
          </p:cNvSpPr>
          <p:nvPr>
            <p:ph type="body" orient="vert" idx="1"/>
          </p:nvPr>
        </p:nvSpPr>
        <p:spPr>
          <a:xfrm>
            <a:off x="457200" y="274638"/>
            <a:ext cx="51054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rPr>
                <a:solidFill>
                  <a:srgbClr val="262626">
                    <a:lumMod val="85000"/>
                    <a:lumOff val="15000"/>
                  </a:srgbClr>
                </a:solidFill>
              </a:rPr>
              <a:pPr/>
              <a:t>10/05/2015</a:t>
            </a:fld>
            <a:endParaRPr>
              <a:solidFill>
                <a:srgbClr val="262626">
                  <a:lumMod val="85000"/>
                  <a:lumOff val="15000"/>
                </a:srgbClr>
              </a:solidFill>
            </a:endParaRPr>
          </a:p>
        </p:txBody>
      </p:sp>
      <p:sp>
        <p:nvSpPr>
          <p:cNvPr id="5" name="Footer Placeholder 4"/>
          <p:cNvSpPr>
            <a:spLocks noGrp="1"/>
          </p:cNvSpPr>
          <p:nvPr>
            <p:ph type="ftr" sz="quarter" idx="11"/>
          </p:nvPr>
        </p:nvSpPr>
        <p:spPr/>
        <p:txBody>
          <a:bodyPr/>
          <a:lstStyle/>
          <a:p>
            <a:endParaRPr>
              <a:solidFill>
                <a:srgbClr val="262626">
                  <a:tint val="75000"/>
                </a:srgbClr>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Tree>
    <p:extLst>
      <p:ext uri="{BB962C8B-B14F-4D97-AF65-F5344CB8AC3E}">
        <p14:creationId xmlns:p14="http://schemas.microsoft.com/office/powerpoint/2010/main" val="279611890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Vide">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rPr>
                <a:solidFill>
                  <a:srgbClr val="262626">
                    <a:tint val="75000"/>
                  </a:srgbClr>
                </a:solidFill>
              </a:rPr>
              <a:pPr/>
              <a:t>10/05/2015</a:t>
            </a:fld>
            <a:endParaRPr>
              <a:solidFill>
                <a:srgbClr val="262626">
                  <a:tint val="75000"/>
                </a:srgbClr>
              </a:solidFill>
            </a:endParaRPr>
          </a:p>
        </p:txBody>
      </p:sp>
      <p:sp>
        <p:nvSpPr>
          <p:cNvPr id="3" name="Footer Placeholder 2"/>
          <p:cNvSpPr>
            <a:spLocks noGrp="1"/>
          </p:cNvSpPr>
          <p:nvPr>
            <p:ph type="ftr" sz="quarter" idx="11"/>
          </p:nvPr>
        </p:nvSpPr>
        <p:spPr/>
        <p:txBody>
          <a:bodyPr/>
          <a:lstStyle/>
          <a:p>
            <a:endParaRPr>
              <a:solidFill>
                <a:srgbClr val="262626">
                  <a:tint val="75000"/>
                </a:srgbClr>
              </a:solidFill>
            </a:endParaRPr>
          </a:p>
        </p:txBody>
      </p:sp>
      <p:sp>
        <p:nvSpPr>
          <p:cNvPr id="4" name="Slide Number Placeholder 3"/>
          <p:cNvSpPr>
            <a:spLocks noGrp="1"/>
          </p:cNvSpPr>
          <p:nvPr>
            <p:ph type="sldNum" sz="quarter" idx="12"/>
          </p:nvPr>
        </p:nvSpPr>
        <p:spPr/>
        <p:txBody>
          <a:bodyPr/>
          <a:lstStyle/>
          <a:p>
            <a:fld id="{73820FCD-5F4C-4989-BE05-0A8208BCBC21}" type="slidenum">
              <a:rPr>
                <a:solidFill>
                  <a:srgbClr val="262626">
                    <a:tint val="75000"/>
                  </a:srgbClr>
                </a:solidFill>
              </a:rPr>
              <a:pPr/>
              <a:t>‹N°›</a:t>
            </a:fld>
            <a:endParaRPr>
              <a:solidFill>
                <a:srgbClr val="262626">
                  <a:tint val="75000"/>
                </a:srgbClr>
              </a:solidFill>
            </a:endParaRPr>
          </a:p>
        </p:txBody>
      </p:sp>
    </p:spTree>
    <p:extLst>
      <p:ext uri="{BB962C8B-B14F-4D97-AF65-F5344CB8AC3E}">
        <p14:creationId xmlns:p14="http://schemas.microsoft.com/office/powerpoint/2010/main" val="1193065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47F28"/>
              </a:solidFill>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5" name="Footer Placeholder 4"/>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eaLnBrk="1" latinLnBrk="0" hangingPunct="1">
              <a:buNone/>
              <a:defRPr kumimoji="0" lang="fr-FR" sz="2200" kern="1200">
                <a:solidFill>
                  <a:schemeClr val="tx1">
                    <a:lumMod val="75000"/>
                    <a:lumOff val="25000"/>
                  </a:schemeClr>
                </a:solidFill>
                <a:latin typeface="Calibri" pitchFamily="34" charset="0"/>
                <a:ea typeface="+mn-ea"/>
                <a:cs typeface="+mn-cs"/>
              </a:defRPr>
            </a:lvl1pPr>
          </a:lstStyle>
          <a:p>
            <a:pPr lvl="0"/>
            <a:r>
              <a:rPr kumimoji="0" lang="fr-FR"/>
              <a:t>Modifiez le style des sous-titres du masque</a:t>
            </a:r>
          </a:p>
        </p:txBody>
      </p:sp>
      <p:sp>
        <p:nvSpPr>
          <p:cNvPr id="2" name="Title 1"/>
          <p:cNvSpPr>
            <a:spLocks noGrp="1"/>
          </p:cNvSpPr>
          <p:nvPr>
            <p:ph type="title"/>
          </p:nvPr>
        </p:nvSpPr>
        <p:spPr>
          <a:xfrm>
            <a:off x="106344" y="4114800"/>
            <a:ext cx="7315200" cy="914400"/>
          </a:xfrm>
        </p:spPr>
        <p:txBody>
          <a:bodyPr anchor="b" anchorCtr="0">
            <a:normAutofit/>
          </a:bodyPr>
          <a:lstStyle>
            <a:lvl1pPr marL="0" indent="0" eaLnBrk="1" latinLnBrk="0" hangingPunct="1">
              <a:defRPr kumimoji="0" lang="fr-FR" sz="3600" b="1" kern="1200" baseline="0">
                <a:solidFill>
                  <a:schemeClr val="bg1"/>
                </a:solidFill>
                <a:latin typeface="Arial" pitchFamily="34" charset="0"/>
                <a:ea typeface="+mn-ea"/>
                <a:cs typeface="Arial" pitchFamily="34" charset="0"/>
              </a:defRPr>
            </a:lvl1pPr>
          </a:lstStyle>
          <a:p>
            <a:pPr marL="342900" lvl="0" indent="-342900" algn="l" defTabSz="914400" eaLnBrk="1" latinLnBrk="0" hangingPunct="1"/>
            <a:r>
              <a:rPr lang="fr-FR" smtClean="0"/>
              <a:t>Modifiez le style du titre</a:t>
            </a:r>
            <a:endParaRPr/>
          </a:p>
        </p:txBody>
      </p:sp>
    </p:spTree>
    <p:extLst>
      <p:ext uri="{BB962C8B-B14F-4D97-AF65-F5344CB8AC3E}">
        <p14:creationId xmlns:p14="http://schemas.microsoft.com/office/powerpoint/2010/main" val="142828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eaLnBrk="1" latinLnBrk="0" hangingPunct="1">
              <a:defRPr kumimoji="0" lang="fr-FR" sz="3000" b="1" cap="all"/>
            </a:lvl1pPr>
          </a:lstStyle>
          <a:p>
            <a:pPr eaLnBrk="1" latinLnBrk="0" hangingPunct="1"/>
            <a:r>
              <a:rPr lang="fr-FR" smtClean="0"/>
              <a:t>Modifiez le style du titre</a:t>
            </a:r>
            <a:endParaRPr/>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eaLnBrk="1" latinLnBrk="0" hangingPunct="1">
              <a:buNone/>
              <a:defRPr kumimoji="0" lang="fr-FR" sz="1800">
                <a:solidFill>
                  <a:schemeClr val="tx1">
                    <a:lumMod val="65000"/>
                    <a:lumOff val="35000"/>
                  </a:schemeClr>
                </a:solidFill>
              </a:defRPr>
            </a:lvl1pPr>
            <a:lvl2pPr marL="457200" indent="0" eaLnBrk="1" latinLnBrk="0" hangingPunct="1">
              <a:buNone/>
              <a:defRPr kumimoji="0" lang="fr-FR" sz="1800">
                <a:solidFill>
                  <a:schemeClr val="tx1">
                    <a:tint val="75000"/>
                  </a:schemeClr>
                </a:solidFill>
              </a:defRPr>
            </a:lvl2pPr>
            <a:lvl3pPr marL="914400" indent="0" eaLnBrk="1" latinLnBrk="0" hangingPunct="1">
              <a:buNone/>
              <a:defRPr kumimoji="0" lang="fr-FR" sz="1600">
                <a:solidFill>
                  <a:schemeClr val="tx1">
                    <a:tint val="75000"/>
                  </a:schemeClr>
                </a:solidFill>
              </a:defRPr>
            </a:lvl3pPr>
            <a:lvl4pPr marL="1371600" indent="0" eaLnBrk="1" latinLnBrk="0" hangingPunct="1">
              <a:buNone/>
              <a:defRPr kumimoji="0" lang="fr-FR" sz="1400">
                <a:solidFill>
                  <a:schemeClr val="tx1">
                    <a:tint val="75000"/>
                  </a:schemeClr>
                </a:solidFill>
              </a:defRPr>
            </a:lvl4pPr>
            <a:lvl5pPr marL="1828800" indent="0" eaLnBrk="1" latinLnBrk="0" hangingPunct="1">
              <a:buNone/>
              <a:defRPr kumimoji="0" lang="fr-FR" sz="1400">
                <a:solidFill>
                  <a:schemeClr val="tx1">
                    <a:tint val="75000"/>
                  </a:schemeClr>
                </a:solidFill>
              </a:defRPr>
            </a:lvl5pPr>
            <a:lvl6pPr marL="2286000" indent="0" eaLnBrk="1" latinLnBrk="0" hangingPunct="1">
              <a:buNone/>
              <a:defRPr kumimoji="0" lang="fr-FR" sz="1400">
                <a:solidFill>
                  <a:schemeClr val="tx1">
                    <a:tint val="75000"/>
                  </a:schemeClr>
                </a:solidFill>
              </a:defRPr>
            </a:lvl6pPr>
            <a:lvl7pPr marL="2743200" indent="0" eaLnBrk="1" latinLnBrk="0" hangingPunct="1">
              <a:buNone/>
              <a:defRPr kumimoji="0" lang="fr-FR" sz="1400">
                <a:solidFill>
                  <a:schemeClr val="tx1">
                    <a:tint val="75000"/>
                  </a:schemeClr>
                </a:solidFill>
              </a:defRPr>
            </a:lvl7pPr>
            <a:lvl8pPr marL="3200400" indent="0" eaLnBrk="1" latinLnBrk="0" hangingPunct="1">
              <a:buNone/>
              <a:defRPr kumimoji="0" lang="fr-FR" sz="1400">
                <a:solidFill>
                  <a:schemeClr val="tx1">
                    <a:tint val="75000"/>
                  </a:schemeClr>
                </a:solidFill>
              </a:defRPr>
            </a:lvl8pPr>
            <a:lvl9pPr marL="3657600" indent="0" eaLnBrk="1" latinLnBrk="0" hangingPunct="1">
              <a:buNone/>
              <a:defRPr kumimoji="0" lang="fr-FR" sz="1400">
                <a:solidFill>
                  <a:schemeClr val="tx1">
                    <a:tint val="75000"/>
                  </a:schemeClr>
                </a:solidFill>
              </a:defRPr>
            </a:lvl9pPr>
          </a:lstStyle>
          <a:p>
            <a:pPr lvl="0" eaLnBrk="1" latinLnBrk="0" hangingPunct="1"/>
            <a:r>
              <a:rPr lang="fr-FR" smtClean="0"/>
              <a:t>Modifiez les styles du texte du masque</a:t>
            </a: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a:solidFill>
                <a:srgbClr val="262626">
                  <a:lumMod val="85000"/>
                  <a:lumOff val="15000"/>
                </a:srgbClr>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solidFill>
                  <a:prstClr val="white"/>
                </a:solidFill>
              </a:rPr>
              <a:t>             </a:t>
            </a:r>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solidFill>
                  <a:srgbClr val="FF6600"/>
                </a:solidFill>
              </a:rPr>
              <a:t>           </a:t>
            </a: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solidFill>
                  <a:prstClr val="white"/>
                </a:solidFill>
              </a:rPr>
              <a:t>       </a:t>
            </a:r>
          </a:p>
        </p:txBody>
      </p:sp>
    </p:spTree>
    <p:extLst>
      <p:ext uri="{BB962C8B-B14F-4D97-AF65-F5344CB8AC3E}">
        <p14:creationId xmlns:p14="http://schemas.microsoft.com/office/powerpoint/2010/main" val="74734916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obj" preserve="1">
  <p:cSld name="Titre et 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eaLnBrk="1" latinLnBrk="0" hangingPunct="1">
              <a:defRPr kumimoji="0" lang="fr-FR" sz="3000" b="0">
                <a:solidFill>
                  <a:schemeClr val="tx1">
                    <a:lumMod val="85000"/>
                    <a:lumOff val="15000"/>
                  </a:schemeClr>
                </a:solidFill>
              </a:defRPr>
            </a:lvl1pPr>
          </a:lstStyle>
          <a:p>
            <a:pPr eaLnBrk="1" latinLnBrk="0" hangingPunct="1"/>
            <a:r>
              <a:rPr lang="fr-FR" smtClean="0"/>
              <a:t>Modifiez le style du titre</a:t>
            </a:r>
            <a:endParaRPr/>
          </a:p>
        </p:txBody>
      </p:sp>
      <p:sp>
        <p:nvSpPr>
          <p:cNvPr id="3" name="Content Placeholder 2"/>
          <p:cNvSpPr>
            <a:spLocks noGrp="1"/>
          </p:cNvSpPr>
          <p:nvPr>
            <p:ph idx="1"/>
          </p:nvPr>
        </p:nvSpPr>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rPr>
                <a:solidFill>
                  <a:srgbClr val="262626">
                    <a:lumMod val="85000"/>
                    <a:lumOff val="15000"/>
                  </a:srgbClr>
                </a:solidFill>
              </a:rPr>
              <a:pPr/>
              <a:t>10/05/2015</a:t>
            </a:fld>
            <a:endParaRPr>
              <a:solidFill>
                <a:srgbClr val="262626">
                  <a:lumMod val="85000"/>
                  <a:lumOff val="15000"/>
                </a:srgbClr>
              </a:solidFill>
            </a:endParaRP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a:solidFill>
                <a:srgbClr val="262626">
                  <a:lumMod val="85000"/>
                  <a:lumOff val="15000"/>
                </a:srgbClr>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Tree>
    <p:extLst>
      <p:ext uri="{BB962C8B-B14F-4D97-AF65-F5344CB8AC3E}">
        <p14:creationId xmlns:p14="http://schemas.microsoft.com/office/powerpoint/2010/main" val="3554990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re et contenu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smtClean="0"/>
              <a:t>Modifiez le style du titre</a:t>
            </a:r>
            <a:endParaRPr/>
          </a:p>
        </p:txBody>
      </p:sp>
      <p:sp>
        <p:nvSpPr>
          <p:cNvPr id="3" name="Date Placeholder 2"/>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rPr>
                <a:solidFill>
                  <a:srgbClr val="262626">
                    <a:lumMod val="85000"/>
                    <a:lumOff val="15000"/>
                  </a:srgbClr>
                </a:solidFill>
              </a:rPr>
              <a:pPr/>
              <a:t>10/05/2015</a:t>
            </a:fld>
            <a:endParaRPr>
              <a:solidFill>
                <a:srgbClr val="262626">
                  <a:lumMod val="85000"/>
                  <a:lumOff val="15000"/>
                </a:srgbClr>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a:solidFill>
                <a:srgbClr val="262626">
                  <a:lumMod val="85000"/>
                  <a:lumOff val="15000"/>
                </a:srgbClr>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
        <p:nvSpPr>
          <p:cNvPr id="6" name="Content Placeholder 2"/>
          <p:cNvSpPr>
            <a:spLocks noGrp="1"/>
          </p:cNvSpPr>
          <p:nvPr>
            <p:ph idx="1"/>
          </p:nvPr>
        </p:nvSpPr>
        <p:spPr>
          <a:xfrm>
            <a:off x="457200" y="1600200"/>
            <a:ext cx="8229600" cy="4525963"/>
          </a:xfrm>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Tree>
    <p:extLst>
      <p:ext uri="{BB962C8B-B14F-4D97-AF65-F5344CB8AC3E}">
        <p14:creationId xmlns:p14="http://schemas.microsoft.com/office/powerpoint/2010/main" val="3930445391"/>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woObj" preserve="1">
  <p:cSld name="Deux contenu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eaLnBrk="1" latinLnBrk="0" hangingPunct="1">
              <a:defRPr kumimoji="0" lang="fr-FR" sz="2800">
                <a:solidFill>
                  <a:schemeClr val="bg1"/>
                </a:solidFill>
              </a:defRPr>
            </a:lvl1pPr>
          </a:lstStyle>
          <a:p>
            <a:pPr eaLnBrk="1" latinLnBrk="0" hangingPunct="1"/>
            <a:r>
              <a:rPr lang="fr-FR" smtClean="0"/>
              <a:t>Modifiez le style du titre</a:t>
            </a:r>
            <a:endParaRPr/>
          </a:p>
        </p:txBody>
      </p:sp>
      <p:sp>
        <p:nvSpPr>
          <p:cNvPr id="3" name="Content Placeholder 2"/>
          <p:cNvSpPr>
            <a:spLocks noGrp="1"/>
          </p:cNvSpPr>
          <p:nvPr>
            <p:ph sz="half" idx="1"/>
          </p:nvPr>
        </p:nvSpPr>
        <p:spPr>
          <a:xfrm>
            <a:off x="457200" y="1676402"/>
            <a:ext cx="4038600" cy="3971455"/>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Content Placeholder 3"/>
          <p:cNvSpPr>
            <a:spLocks noGrp="1"/>
          </p:cNvSpPr>
          <p:nvPr>
            <p:ph sz="half" idx="2"/>
          </p:nvPr>
        </p:nvSpPr>
        <p:spPr>
          <a:xfrm>
            <a:off x="4648200" y="1676400"/>
            <a:ext cx="4038600" cy="3971454"/>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5" name="Date Placeholder 4"/>
          <p:cNvSpPr>
            <a:spLocks noGrp="1"/>
          </p:cNvSpPr>
          <p:nvPr>
            <p:ph type="dt" sz="half" idx="10"/>
          </p:nvPr>
        </p:nvSpPr>
        <p:spPr/>
        <p:txBody>
          <a:body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6" name="Footer Placeholder 5"/>
          <p:cNvSpPr>
            <a:spLocks noGrp="1"/>
          </p:cNvSpPr>
          <p:nvPr>
            <p:ph type="ftr" sz="quarter" idx="11"/>
          </p:nvPr>
        </p:nvSpPr>
        <p:spPr/>
        <p:txBody>
          <a:bodyPr/>
          <a:lstStyle/>
          <a:p>
            <a:endParaRPr>
              <a:solidFill>
                <a:srgbClr val="262626">
                  <a:tint val="75000"/>
                </a:srgbClr>
              </a:solidFill>
            </a:endParaRPr>
          </a:p>
        </p:txBody>
      </p:sp>
      <p:sp>
        <p:nvSpPr>
          <p:cNvPr id="7" name="Slide Number Placeholder 6"/>
          <p:cNvSpPr>
            <a:spLocks noGrp="1"/>
          </p:cNvSpPr>
          <p:nvPr>
            <p:ph type="sldNum" sz="quarter" idx="12"/>
          </p:nvPr>
        </p:nvSpPr>
        <p:spPr/>
        <p:txBody>
          <a:bodyPr/>
          <a:lstStyle/>
          <a:p>
            <a:fld id="{240D5ECE-8B49-45CD-BE81-EF81920D1969}" type="slidenum">
              <a:rPr>
                <a:solidFill>
                  <a:srgbClr val="262626">
                    <a:tint val="75000"/>
                  </a:srgbClr>
                </a:solidFill>
              </a:rPr>
              <a:pPr/>
              <a:t>‹N°›</a:t>
            </a:fld>
            <a:endParaRPr>
              <a:solidFill>
                <a:srgbClr val="262626">
                  <a:tint val="75000"/>
                </a:srgbClr>
              </a:solidFill>
            </a:endParaRPr>
          </a:p>
        </p:txBody>
      </p:sp>
    </p:spTree>
    <p:extLst>
      <p:ext uri="{BB962C8B-B14F-4D97-AF65-F5344CB8AC3E}">
        <p14:creationId xmlns:p14="http://schemas.microsoft.com/office/powerpoint/2010/main" val="505956778"/>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Only" preserve="1">
  <p:cSld name="Titre seu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eaLnBrk="1" latinLnBrk="0" hangingPunct="1">
              <a:defRPr kumimoji="0" lang="fr-FR"/>
            </a:lvl1pPr>
          </a:lstStyle>
          <a:p>
            <a:pPr eaLnBrk="1" latinLnBrk="0" hangingPunct="1"/>
            <a:r>
              <a:rPr lang="fr-FR" smtClean="0"/>
              <a:t>Modifiez le style du titre</a:t>
            </a:r>
            <a:endParaRPr/>
          </a:p>
        </p:txBody>
      </p:sp>
    </p:spTree>
    <p:extLst>
      <p:ext uri="{BB962C8B-B14F-4D97-AF65-F5344CB8AC3E}">
        <p14:creationId xmlns:p14="http://schemas.microsoft.com/office/powerpoint/2010/main" val="3127851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re seul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3" name="Footer Placeholder 2"/>
          <p:cNvSpPr>
            <a:spLocks noGrp="1"/>
          </p:cNvSpPr>
          <p:nvPr>
            <p:ph type="ftr" sz="quarter" idx="11"/>
          </p:nvPr>
        </p:nvSpPr>
        <p:spPr/>
        <p:txBody>
          <a:bodyPr/>
          <a:lstStyle/>
          <a:p>
            <a:endParaRPr>
              <a:solidFill>
                <a:srgbClr val="262626">
                  <a:tint val="75000"/>
                </a:srgbClr>
              </a:solidFill>
            </a:endParaRPr>
          </a:p>
        </p:txBody>
      </p:sp>
      <p:sp>
        <p:nvSpPr>
          <p:cNvPr id="4" name="Slide Number Placeholder 3"/>
          <p:cNvSpPr>
            <a:spLocks noGrp="1"/>
          </p:cNvSpPr>
          <p:nvPr>
            <p:ph type="sldNum" sz="quarter" idx="12"/>
          </p:nvPr>
        </p:nvSpPr>
        <p:spPr/>
        <p:txBody>
          <a:bodyPr/>
          <a:lstStyle/>
          <a:p>
            <a:fld id="{240D5ECE-8B49-45CD-BE81-EF81920D1969}" type="slidenum">
              <a:rPr>
                <a:solidFill>
                  <a:srgbClr val="262626">
                    <a:tint val="75000"/>
                  </a:srgbClr>
                </a:solidFill>
              </a:rPr>
              <a:pPr/>
              <a:t>‹N°›</a:t>
            </a:fld>
            <a:endParaRPr>
              <a:solidFill>
                <a:srgbClr val="262626">
                  <a:tint val="75000"/>
                </a:srgbClr>
              </a:solidFill>
            </a:endParaRPr>
          </a:p>
        </p:txBody>
      </p:sp>
      <p:sp>
        <p:nvSpPr>
          <p:cNvPr id="6" name="Title 1"/>
          <p:cNvSpPr>
            <a:spLocks noGrp="1"/>
          </p:cNvSpPr>
          <p:nvPr>
            <p:ph type="title" hasCustomPrompt="1"/>
          </p:nvPr>
        </p:nvSpPr>
        <p:spPr>
          <a:xfrm>
            <a:off x="290400" y="3081000"/>
            <a:ext cx="8686800" cy="1095600"/>
          </a:xfrm>
        </p:spPr>
        <p:txBody>
          <a:bodyPr>
            <a:normAutofit/>
          </a:bodyPr>
          <a:lstStyle>
            <a:lvl1pPr algn="ctr" eaLnBrk="1" latinLnBrk="0" hangingPunct="1">
              <a:defRPr kumimoji="0" lang="fr-FR" sz="4600" b="1" kern="1200" spc="-150" baseline="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kumimoji="0" lang="fr-FR"/>
              <a:t>Modifiez le style du titre</a:t>
            </a:r>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eaLnBrk="1" latinLnBrk="0" hangingPunct="1">
              <a:buNone/>
              <a:defRPr kumimoji="0" lang="fr-FR" sz="2800" kern="1200">
                <a:solidFill>
                  <a:srgbClr val="2E507A">
                    <a:alpha val="81000"/>
                  </a:srgbClr>
                </a:solidFill>
                <a:latin typeface="+mn-lt"/>
                <a:ea typeface="+mn-ea"/>
                <a:cs typeface="+mn-cs"/>
              </a:defRPr>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smtClean="0"/>
              <a:t>Modifiez les styles du texte du masque</a:t>
            </a:r>
          </a:p>
        </p:txBody>
      </p:sp>
    </p:spTree>
    <p:extLst>
      <p:ext uri="{BB962C8B-B14F-4D97-AF65-F5344CB8AC3E}">
        <p14:creationId xmlns:p14="http://schemas.microsoft.com/office/powerpoint/2010/main" val="92832615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re avec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
        <p:nvSpPr>
          <p:cNvPr id="7" name="Rectangle 6"/>
          <p:cNvSpPr/>
          <p:nvPr userDrawn="1"/>
        </p:nvSpPr>
        <p:spPr>
          <a:xfrm>
            <a:off x="0" y="1412776"/>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9" name="Title 1"/>
          <p:cNvSpPr>
            <a:spLocks noGrp="1"/>
          </p:cNvSpPr>
          <p:nvPr>
            <p:ph type="title"/>
          </p:nvPr>
        </p:nvSpPr>
        <p:spPr>
          <a:xfrm>
            <a:off x="414867" y="1628800"/>
            <a:ext cx="7010400" cy="1676400"/>
          </a:xfrm>
        </p:spPr>
        <p:txBody>
          <a:bodyPr>
            <a:normAutofit/>
          </a:bodyPr>
          <a:lstStyle>
            <a:lvl1pPr marL="0" algn="l" defTabSz="914400" rtl="0" eaLnBrk="1" latinLnBrk="0" hangingPunct="1">
              <a:defRPr kumimoji="0" lang="fr-FR" sz="4000" kern="1200">
                <a:solidFill>
                  <a:schemeClr val="bg1"/>
                </a:solidFill>
                <a:latin typeface="+mn-lt"/>
                <a:ea typeface="+mn-ea"/>
                <a:cs typeface="+mn-cs"/>
              </a:defRPr>
            </a:lvl1pPr>
          </a:lstStyle>
          <a:p>
            <a:pPr eaLnBrk="1" latinLnBrk="0" hangingPunct="1"/>
            <a:r>
              <a:rPr lang="fr-FR" smtClean="0"/>
              <a:t>Modifiez le style du titre</a:t>
            </a:r>
            <a:endParaRPr/>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eaLnBrk="1" latinLnBrk="0" hangingPunct="1">
              <a:buNone/>
              <a:defRPr kumimoji="0" lang="fr-FR" sz="1800" b="1" kern="1200">
                <a:solidFill>
                  <a:schemeClr val="bg1">
                    <a:lumMod val="65000"/>
                  </a:schemeClr>
                </a:solidFill>
                <a:latin typeface="Calibri" pitchFamily="34" charset="0"/>
                <a:ea typeface="+mn-ea"/>
                <a:cs typeface="+mn-cs"/>
              </a:defRPr>
            </a:lvl1pPr>
          </a:lstStyle>
          <a:p>
            <a:pPr lvl="0"/>
            <a:r>
              <a:rPr kumimoji="0" lang="fr-FR"/>
              <a:t>Modifiez le style des sous-titres du masque</a:t>
            </a:r>
          </a:p>
        </p:txBody>
      </p:sp>
    </p:spTree>
    <p:extLst>
      <p:ext uri="{BB962C8B-B14F-4D97-AF65-F5344CB8AC3E}">
        <p14:creationId xmlns:p14="http://schemas.microsoft.com/office/powerpoint/2010/main" val="4130856523"/>
      </p:ext>
    </p:extLst>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eaLnBrk="1" latinLnBrk="0" hangingPunct="1">
              <a:defRPr kumimoji="0" lang="fr-FR" sz="2000" b="1"/>
            </a:lvl1pPr>
          </a:lstStyle>
          <a:p>
            <a:pPr eaLnBrk="1" latinLnBrk="0" hangingPunct="1"/>
            <a:r>
              <a:rPr lang="fr-FR" smtClean="0"/>
              <a:t>Modifiez le style du titre</a:t>
            </a:r>
            <a:endParaRPr/>
          </a:p>
        </p:txBody>
      </p:sp>
      <p:sp>
        <p:nvSpPr>
          <p:cNvPr id="3" name="Content Placeholder 2"/>
          <p:cNvSpPr>
            <a:spLocks noGrp="1"/>
          </p:cNvSpPr>
          <p:nvPr>
            <p:ph idx="1"/>
          </p:nvPr>
        </p:nvSpPr>
        <p:spPr>
          <a:xfrm>
            <a:off x="3803650" y="609600"/>
            <a:ext cx="5111750" cy="5334000"/>
          </a:xfrm>
        </p:spPr>
        <p:txBody>
          <a:bodyPr/>
          <a:lstStyle>
            <a:lvl1pPr eaLnBrk="1" latinLnBrk="0" hangingPunct="1">
              <a:defRPr kumimoji="0" lang="fr-FR" sz="2800">
                <a:solidFill>
                  <a:schemeClr val="bg1"/>
                </a:solidFill>
              </a:defRPr>
            </a:lvl1pPr>
            <a:lvl2pPr eaLnBrk="1" latinLnBrk="0" hangingPunct="1">
              <a:defRPr kumimoji="0" lang="fr-FR" sz="2800">
                <a:solidFill>
                  <a:schemeClr val="bg1"/>
                </a:solidFill>
              </a:defRPr>
            </a:lvl2pPr>
            <a:lvl3pPr eaLnBrk="1" latinLnBrk="0" hangingPunct="1">
              <a:defRPr kumimoji="0" lang="fr-FR" sz="2400">
                <a:solidFill>
                  <a:schemeClr val="bg1"/>
                </a:solidFill>
              </a:defRPr>
            </a:lvl3pPr>
            <a:lvl4pPr eaLnBrk="1" latinLnBrk="0" hangingPunct="1">
              <a:defRPr kumimoji="0" lang="fr-FR" sz="2000">
                <a:solidFill>
                  <a:schemeClr val="bg1"/>
                </a:solidFill>
              </a:defRPr>
            </a:lvl4pPr>
            <a:lvl5pPr eaLnBrk="1" latinLnBrk="0" hangingPunct="1">
              <a:defRPr kumimoji="0" lang="fr-FR" sz="2000">
                <a:solidFill>
                  <a:schemeClr val="bg1"/>
                </a:solidFill>
              </a:defRPr>
            </a:lvl5pPr>
            <a:lvl6pPr eaLnBrk="1" latinLnBrk="0" hangingPunct="1">
              <a:defRPr kumimoji="0" lang="fr-FR" sz="2000"/>
            </a:lvl6pPr>
            <a:lvl7pPr eaLnBrk="1" latinLnBrk="0" hangingPunct="1">
              <a:defRPr kumimoji="0" lang="fr-FR" sz="2000"/>
            </a:lvl7pPr>
            <a:lvl8pPr eaLnBrk="1" latinLnBrk="0" hangingPunct="1">
              <a:defRPr kumimoji="0" lang="fr-FR" sz="2000"/>
            </a:lvl8pPr>
            <a:lvl9pPr eaLnBrk="1" latinLnBrk="0" hangingPunct="1">
              <a:defRPr kumimoji="0" lang="fr-FR" sz="20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Text Placeholder 3"/>
          <p:cNvSpPr>
            <a:spLocks noGrp="1"/>
          </p:cNvSpPr>
          <p:nvPr>
            <p:ph type="body" sz="half" idx="2"/>
          </p:nvPr>
        </p:nvSpPr>
        <p:spPr>
          <a:xfrm>
            <a:off x="228600" y="1435101"/>
            <a:ext cx="3008313" cy="3822699"/>
          </a:xfrm>
        </p:spPr>
        <p:txBody>
          <a:bodyPr/>
          <a:lstStyle>
            <a:lvl1pPr marL="0" indent="0" eaLnBrk="1" latinLnBrk="0" hangingPunct="1">
              <a:buNone/>
              <a:defRPr kumimoji="0" lang="fr-FR" sz="1400">
                <a:solidFill>
                  <a:schemeClr val="tx1">
                    <a:lumMod val="75000"/>
                    <a:lumOff val="25000"/>
                  </a:schemeClr>
                </a:solidFill>
              </a:defRPr>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Tree>
    <p:extLst>
      <p:ext uri="{BB962C8B-B14F-4D97-AF65-F5344CB8AC3E}">
        <p14:creationId xmlns:p14="http://schemas.microsoft.com/office/powerpoint/2010/main" val="3342611225"/>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Média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b="1">
              <a:solidFill>
                <a:prstClr val="white"/>
              </a:solidFill>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9" name="Media Placeholder 8"/>
          <p:cNvSpPr>
            <a:spLocks noGrp="1"/>
          </p:cNvSpPr>
          <p:nvPr>
            <p:ph type="media" sz="quarter" idx="13"/>
          </p:nvPr>
        </p:nvSpPr>
        <p:spPr>
          <a:xfrm>
            <a:off x="587022" y="838200"/>
            <a:ext cx="4873752" cy="3812822"/>
          </a:xfrm>
        </p:spPr>
        <p:txBody>
          <a:bodyPr/>
          <a:lstStyle>
            <a:lvl1pPr eaLnBrk="1" latinLnBrk="0" hangingPunct="1">
              <a:buNone/>
              <a:defRPr kumimoji="0" lang="fr-FR"/>
            </a:lvl1pPr>
          </a:lstStyle>
          <a:p>
            <a:pPr eaLnBrk="1" latinLnBrk="0" hangingPunct="1"/>
            <a:r>
              <a:rPr lang="fr-FR" smtClean="0"/>
              <a:t>Cliquez sur l'icône pour ajouter l'élément multimédia</a:t>
            </a:r>
            <a:endParaRPr/>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eaLnBrk="1" latinLnBrk="0" hangingPunct="1">
              <a:buNone/>
              <a:defRPr kumimoji="0" lang="fr-FR" sz="2400">
                <a:solidFill>
                  <a:schemeClr val="bg1"/>
                </a:solidFill>
              </a:defRPr>
            </a:lvl1pPr>
          </a:lstStyle>
          <a:p>
            <a:pPr lvl="0" eaLnBrk="1" latinLnBrk="0" hangingPunct="1"/>
            <a:r>
              <a:rPr lang="fr-FR" smtClean="0"/>
              <a:t>Modifiez les styles du texte du masque</a:t>
            </a:r>
          </a:p>
        </p:txBody>
      </p:sp>
    </p:spTree>
    <p:extLst>
      <p:ext uri="{BB962C8B-B14F-4D97-AF65-F5344CB8AC3E}">
        <p14:creationId xmlns:p14="http://schemas.microsoft.com/office/powerpoint/2010/main" val="1308331833"/>
      </p:ext>
    </p:ext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b="1">
              <a:solidFill>
                <a:prstClr val="white"/>
              </a:solidFill>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fr-FR" sz="3200"/>
            </a:lvl1pPr>
            <a:lvl2pPr marL="457200" indent="0" eaLnBrk="1" latinLnBrk="0" hangingPunct="1">
              <a:buNone/>
              <a:defRPr kumimoji="0" lang="fr-FR" sz="2800"/>
            </a:lvl2pPr>
            <a:lvl3pPr marL="914400" indent="0" eaLnBrk="1" latinLnBrk="0" hangingPunct="1">
              <a:buNone/>
              <a:defRPr kumimoji="0" lang="fr-FR" sz="2400"/>
            </a:lvl3pPr>
            <a:lvl4pPr marL="1371600" indent="0" eaLnBrk="1" latinLnBrk="0" hangingPunct="1">
              <a:buNone/>
              <a:defRPr kumimoji="0" lang="fr-FR" sz="2000"/>
            </a:lvl4pPr>
            <a:lvl5pPr marL="1828800" indent="0" eaLnBrk="1" latinLnBrk="0" hangingPunct="1">
              <a:buNone/>
              <a:defRPr kumimoji="0" lang="fr-FR" sz="2000"/>
            </a:lvl5pPr>
            <a:lvl6pPr marL="2286000" indent="0" eaLnBrk="1" latinLnBrk="0" hangingPunct="1">
              <a:buNone/>
              <a:defRPr kumimoji="0" lang="fr-FR" sz="2000"/>
            </a:lvl6pPr>
            <a:lvl7pPr marL="2743200" indent="0" eaLnBrk="1" latinLnBrk="0" hangingPunct="1">
              <a:buNone/>
              <a:defRPr kumimoji="0" lang="fr-FR" sz="2000"/>
            </a:lvl7pPr>
            <a:lvl8pPr marL="3200400" indent="0" eaLnBrk="1" latinLnBrk="0" hangingPunct="1">
              <a:buNone/>
              <a:defRPr kumimoji="0" lang="fr-FR" sz="2000"/>
            </a:lvl8pPr>
            <a:lvl9pPr marL="3657600" indent="0" eaLnBrk="1" latinLnBrk="0" hangingPunct="1">
              <a:buNone/>
              <a:defRPr kumimoji="0" lang="fr-FR" sz="2000"/>
            </a:lvl9pPr>
          </a:lstStyle>
          <a:p>
            <a:pPr eaLnBrk="1" latinLnBrk="0" hangingPunct="1"/>
            <a:r>
              <a:rPr lang="fr-FR" smtClean="0"/>
              <a:t>Cliquez sur l'icône pour ajouter une image</a:t>
            </a:r>
            <a:endParaRPr/>
          </a:p>
        </p:txBody>
      </p:sp>
      <p:sp>
        <p:nvSpPr>
          <p:cNvPr id="4" name="Text Placeholder 3"/>
          <p:cNvSpPr>
            <a:spLocks noGrp="1"/>
          </p:cNvSpPr>
          <p:nvPr>
            <p:ph type="body" sz="half" idx="2"/>
          </p:nvPr>
        </p:nvSpPr>
        <p:spPr>
          <a:xfrm>
            <a:off x="1792288" y="5562600"/>
            <a:ext cx="5486400" cy="609600"/>
          </a:xfrm>
        </p:spPr>
        <p:txBody>
          <a:bodyPr/>
          <a:lstStyle>
            <a:lvl1pPr marL="0" indent="0" algn="ctr"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rPr>
                <a:solidFill>
                  <a:prstClr val="white"/>
                </a:solidFill>
              </a:rPr>
              <a:pPr/>
              <a:t>10/05/2015</a:t>
            </a:fld>
            <a:endParaRPr>
              <a:solidFill>
                <a:prstClr val="white"/>
              </a:solidFill>
            </a:endParaRP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a:solidFill>
                <a:prstClr val="white"/>
              </a:solidFill>
            </a:endParaRP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rPr>
                <a:solidFill>
                  <a:prstClr val="white"/>
                </a:solidFill>
              </a:rPr>
              <a:pPr/>
              <a:t>‹N°›</a:t>
            </a:fld>
            <a:endParaRPr>
              <a:solidFill>
                <a:prstClr val="white"/>
              </a:solidFill>
            </a:endParaRPr>
          </a:p>
        </p:txBody>
      </p:sp>
    </p:spTree>
    <p:extLst>
      <p:ext uri="{BB962C8B-B14F-4D97-AF65-F5344CB8AC3E}">
        <p14:creationId xmlns:p14="http://schemas.microsoft.com/office/powerpoint/2010/main" val="1561210034"/>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re et texte vertica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5" name="Footer Placeholder 4"/>
          <p:cNvSpPr>
            <a:spLocks noGrp="1"/>
          </p:cNvSpPr>
          <p:nvPr>
            <p:ph type="ftr" sz="quarter" idx="11"/>
          </p:nvPr>
        </p:nvSpPr>
        <p:spPr/>
        <p:txBody>
          <a:bodyPr/>
          <a:lstStyle/>
          <a:p>
            <a:endParaRPr>
              <a:solidFill>
                <a:srgbClr val="262626">
                  <a:tint val="75000"/>
                </a:srgbClr>
              </a:solidFill>
            </a:endParaRPr>
          </a:p>
        </p:txBody>
      </p:sp>
      <p:sp>
        <p:nvSpPr>
          <p:cNvPr id="6" name="Slide Number Placeholder 5"/>
          <p:cNvSpPr>
            <a:spLocks noGrp="1"/>
          </p:cNvSpPr>
          <p:nvPr>
            <p:ph type="sldNum" sz="quarter" idx="12"/>
          </p:nvPr>
        </p:nvSpPr>
        <p:spPr/>
        <p:txBody>
          <a:bodyPr/>
          <a:lstStyle/>
          <a:p>
            <a:fld id="{240D5ECE-8B49-45CD-BE81-EF81920D1969}" type="slidenum">
              <a:rPr>
                <a:solidFill>
                  <a:srgbClr val="262626">
                    <a:tint val="75000"/>
                  </a:srgbClr>
                </a:solidFill>
              </a:rPr>
              <a:pPr/>
              <a:t>‹N°›</a:t>
            </a:fld>
            <a:endParaRPr>
              <a:solidFill>
                <a:srgbClr val="262626">
                  <a:tint val="75000"/>
                </a:srgbClr>
              </a:solidFill>
            </a:endParaRPr>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eaLnBrk="1" latinLnBrk="0" hangingPunct="1">
              <a:defRPr kumimoji="0" lang="fr-FR" sz="2800" b="1" kern="1200" baseline="0">
                <a:solidFill>
                  <a:schemeClr val="bg1"/>
                </a:solidFill>
                <a:latin typeface="+mn-lt"/>
                <a:ea typeface="+mn-ea"/>
                <a:cs typeface="+mn-cs"/>
              </a:defRPr>
            </a:lvl1pPr>
          </a:lstStyle>
          <a:p>
            <a:r>
              <a:rPr kumimoji="0" lang="fr-FR"/>
              <a:t>    Modifiez le style du titre</a:t>
            </a:r>
          </a:p>
        </p:txBody>
      </p:sp>
    </p:spTree>
    <p:extLst>
      <p:ext uri="{BB962C8B-B14F-4D97-AF65-F5344CB8AC3E}">
        <p14:creationId xmlns:p14="http://schemas.microsoft.com/office/powerpoint/2010/main" val="3717235043"/>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pPr eaLnBrk="1" latinLnBrk="0" hangingPunct="1"/>
            <a:r>
              <a:rPr lang="fr-FR" smtClean="0"/>
              <a:t>Modifiez le style du titre</a:t>
            </a:r>
            <a:endParaRPr/>
          </a:p>
        </p:txBody>
      </p:sp>
      <p:sp>
        <p:nvSpPr>
          <p:cNvPr id="3" name="Vertical Text Placeholder 2"/>
          <p:cNvSpPr>
            <a:spLocks noGrp="1"/>
          </p:cNvSpPr>
          <p:nvPr>
            <p:ph type="body" orient="vert" idx="1"/>
          </p:nvPr>
        </p:nvSpPr>
        <p:spPr>
          <a:xfrm>
            <a:off x="457200" y="274638"/>
            <a:ext cx="51054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rPr>
                <a:solidFill>
                  <a:srgbClr val="262626">
                    <a:lumMod val="85000"/>
                    <a:lumOff val="15000"/>
                  </a:srgbClr>
                </a:solidFill>
              </a:rPr>
              <a:pPr/>
              <a:t>10/05/2015</a:t>
            </a:fld>
            <a:endParaRPr>
              <a:solidFill>
                <a:srgbClr val="262626">
                  <a:lumMod val="85000"/>
                  <a:lumOff val="15000"/>
                </a:srgbClr>
              </a:solidFill>
            </a:endParaRPr>
          </a:p>
        </p:txBody>
      </p:sp>
      <p:sp>
        <p:nvSpPr>
          <p:cNvPr id="5" name="Footer Placeholder 4"/>
          <p:cNvSpPr>
            <a:spLocks noGrp="1"/>
          </p:cNvSpPr>
          <p:nvPr>
            <p:ph type="ftr" sz="quarter" idx="11"/>
          </p:nvPr>
        </p:nvSpPr>
        <p:spPr/>
        <p:txBody>
          <a:bodyPr/>
          <a:lstStyle/>
          <a:p>
            <a:endParaRPr>
              <a:solidFill>
                <a:srgbClr val="262626">
                  <a:tint val="75000"/>
                </a:srgbClr>
              </a:solidFill>
            </a:endParaRP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rPr>
                <a:solidFill>
                  <a:srgbClr val="262626">
                    <a:lumMod val="85000"/>
                    <a:lumOff val="15000"/>
                  </a:srgbClr>
                </a:solidFill>
              </a:rPr>
              <a:pPr/>
              <a:t>‹N°›</a:t>
            </a:fld>
            <a:endParaRPr>
              <a:solidFill>
                <a:srgbClr val="262626">
                  <a:lumMod val="85000"/>
                  <a:lumOff val="15000"/>
                </a:srgbClr>
              </a:solidFill>
            </a:endParaRPr>
          </a:p>
        </p:txBody>
      </p:sp>
    </p:spTree>
    <p:extLst>
      <p:ext uri="{BB962C8B-B14F-4D97-AF65-F5344CB8AC3E}">
        <p14:creationId xmlns:p14="http://schemas.microsoft.com/office/powerpoint/2010/main" val="229958302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Vide">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rPr>
                <a:solidFill>
                  <a:srgbClr val="262626">
                    <a:tint val="75000"/>
                  </a:srgbClr>
                </a:solidFill>
              </a:rPr>
              <a:pPr/>
              <a:t>10/05/2015</a:t>
            </a:fld>
            <a:endParaRPr>
              <a:solidFill>
                <a:srgbClr val="262626">
                  <a:tint val="75000"/>
                </a:srgbClr>
              </a:solidFill>
            </a:endParaRPr>
          </a:p>
        </p:txBody>
      </p:sp>
      <p:sp>
        <p:nvSpPr>
          <p:cNvPr id="3" name="Footer Placeholder 2"/>
          <p:cNvSpPr>
            <a:spLocks noGrp="1"/>
          </p:cNvSpPr>
          <p:nvPr>
            <p:ph type="ftr" sz="quarter" idx="11"/>
          </p:nvPr>
        </p:nvSpPr>
        <p:spPr/>
        <p:txBody>
          <a:bodyPr/>
          <a:lstStyle/>
          <a:p>
            <a:endParaRPr>
              <a:solidFill>
                <a:srgbClr val="262626">
                  <a:tint val="75000"/>
                </a:srgbClr>
              </a:solidFill>
            </a:endParaRPr>
          </a:p>
        </p:txBody>
      </p:sp>
      <p:sp>
        <p:nvSpPr>
          <p:cNvPr id="4" name="Slide Number Placeholder 3"/>
          <p:cNvSpPr>
            <a:spLocks noGrp="1"/>
          </p:cNvSpPr>
          <p:nvPr>
            <p:ph type="sldNum" sz="quarter" idx="12"/>
          </p:nvPr>
        </p:nvSpPr>
        <p:spPr/>
        <p:txBody>
          <a:bodyPr/>
          <a:lstStyle/>
          <a:p>
            <a:fld id="{73820FCD-5F4C-4989-BE05-0A8208BCBC21}" type="slidenum">
              <a:rPr>
                <a:solidFill>
                  <a:srgbClr val="262626">
                    <a:tint val="75000"/>
                  </a:srgbClr>
                </a:solidFill>
              </a:rPr>
              <a:pPr/>
              <a:t>‹N°›</a:t>
            </a:fld>
            <a:endParaRPr>
              <a:solidFill>
                <a:srgbClr val="262626">
                  <a:tint val="75000"/>
                </a:srgbClr>
              </a:solidFill>
            </a:endParaRPr>
          </a:p>
        </p:txBody>
      </p:sp>
    </p:spTree>
    <p:extLst>
      <p:ext uri="{BB962C8B-B14F-4D97-AF65-F5344CB8AC3E}">
        <p14:creationId xmlns:p14="http://schemas.microsoft.com/office/powerpoint/2010/main" val="9123683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9.pn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9.png"/><Relationship Id="rId5" Type="http://schemas.openxmlformats.org/officeDocument/2006/relationships/theme" Target="../theme/theme4.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9.png"/><Relationship Id="rId5" Type="http://schemas.openxmlformats.org/officeDocument/2006/relationships/theme" Target="../theme/theme5.xml"/><Relationship Id="rId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theme" Target="../theme/theme6.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19.png"/><Relationship Id="rId5" Type="http://schemas.openxmlformats.org/officeDocument/2006/relationships/theme" Target="../theme/theme7.xml"/><Relationship Id="rId4" Type="http://schemas.openxmlformats.org/officeDocument/2006/relationships/slideLayout" Target="../slideLayouts/slideLayout36.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19.png"/><Relationship Id="rId5" Type="http://schemas.openxmlformats.org/officeDocument/2006/relationships/theme" Target="../theme/theme8.xml"/><Relationship Id="rId4" Type="http://schemas.openxmlformats.org/officeDocument/2006/relationships/slideLayout" Target="../slideLayouts/slideLayout40.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image" Target="../media/image19.png"/><Relationship Id="rId5" Type="http://schemas.openxmlformats.org/officeDocument/2006/relationships/theme" Target="../theme/theme9.xml"/><Relationship Id="rId4" Type="http://schemas.openxmlformats.org/officeDocument/2006/relationships/slideLayout" Target="../slideLayouts/slideLayout4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19.png"/><Relationship Id="rId5" Type="http://schemas.openxmlformats.org/officeDocument/2006/relationships/theme" Target="../theme/theme10.xml"/><Relationship Id="rId4" Type="http://schemas.openxmlformats.org/officeDocument/2006/relationships/slideLayout" Target="../slideLayouts/slideLayout4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image" Target="../media/image19.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11.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image" Target="../media/image19.png"/><Relationship Id="rId5" Type="http://schemas.openxmlformats.org/officeDocument/2006/relationships/theme" Target="../theme/theme12.xml"/><Relationship Id="rId4" Type="http://schemas.openxmlformats.org/officeDocument/2006/relationships/slideLayout" Target="../slideLayouts/slideLayout57.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image" Target="../media/image19.png"/><Relationship Id="rId5" Type="http://schemas.openxmlformats.org/officeDocument/2006/relationships/theme" Target="../theme/theme13.xml"/><Relationship Id="rId4" Type="http://schemas.openxmlformats.org/officeDocument/2006/relationships/slideLayout" Target="../slideLayouts/slideLayout6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6" Type="http://schemas.openxmlformats.org/officeDocument/2006/relationships/image" Target="../media/image1.jpe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theme" Target="../theme/theme14.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6" Type="http://schemas.openxmlformats.org/officeDocument/2006/relationships/image" Target="../media/image1.jpe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theme" Target="../theme/theme15.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eaLnBrk="1" latinLnBrk="0" hangingPunct="1"/>
            <a:r>
              <a:rPr kumimoji="0" lang="fr-FR" smtClean="0"/>
              <a:t>Modifiez le style du titre</a:t>
            </a:r>
            <a:endParaRPr kumimoji="0"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latinLnBrk="0" hangingPunct="1">
              <a:defRPr kumimoji="0" lang="fr-FR" sz="1200">
                <a:solidFill>
                  <a:schemeClr val="tx1">
                    <a:tint val="75000"/>
                  </a:schemeClr>
                </a:solidFill>
              </a:defRPr>
            </a:lvl1pPr>
          </a:lstStyle>
          <a:p>
            <a:fld id="{A258050E-B668-4FA7-85AD-C750C80A6E9B}" type="datetimeFigureOut">
              <a:pPr/>
              <a:t>10/05/2015</a:t>
            </a:fld>
            <a:endParaRPr kumimoji="0"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latinLnBrk="0" hangingPunct="1">
              <a:defRPr kumimoji="0" lang="fr-FR" sz="1200">
                <a:solidFill>
                  <a:schemeClr val="tx1">
                    <a:tint val="75000"/>
                  </a:schemeClr>
                </a:solidFill>
              </a:defRPr>
            </a:lvl1pPr>
          </a:lstStyle>
          <a:p>
            <a:endParaRPr kumimoji="0"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latinLnBrk="0" hangingPunct="1">
              <a:defRPr kumimoji="0" lang="fr-FR" sz="1200">
                <a:solidFill>
                  <a:schemeClr val="tx1">
                    <a:tint val="75000"/>
                  </a:schemeClr>
                </a:solidFill>
              </a:defRPr>
            </a:lvl1pPr>
          </a:lstStyle>
          <a:p>
            <a:fld id="{240D5ECE-8B49-45CD-BE81-EF81920D1969}" type="slidenum">
              <a:pPr/>
              <a:t>‹N°›</a:t>
            </a:fld>
            <a:endParaRPr kumimoji="0"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Lst>
  <p:timing>
    <p:tnLst>
      <p:par>
        <p:cTn id="1" dur="indefinite" restart="never" nodeType="tmRoot"/>
      </p:par>
    </p:tnLst>
  </p:timing>
  <p:txStyles>
    <p:titleStyle>
      <a:lvl1pPr algn="ctr" defTabSz="914400" rtl="0" eaLnBrk="1" latinLnBrk="0" hangingPunct="1">
        <a:spcBef>
          <a:spcPct val="0"/>
        </a:spcBef>
        <a:buNone/>
        <a:defRPr kumimoji="0" lang="fr-F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fr-F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fr-F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fr-F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kumimoji="0" lang="fr-FR"/>
      </a:defPPr>
      <a:lvl1pPr marL="0" algn="l" defTabSz="914400" rtl="0" eaLnBrk="1" latinLnBrk="0" hangingPunct="1">
        <a:defRPr kumimoji="0" lang="fr-FR" sz="1800" kern="1200">
          <a:solidFill>
            <a:schemeClr val="tx1"/>
          </a:solidFill>
          <a:latin typeface="+mn-lt"/>
          <a:ea typeface="+mn-ea"/>
          <a:cs typeface="+mn-cs"/>
        </a:defRPr>
      </a:lvl1pPr>
      <a:lvl2pPr marL="457200" algn="l" defTabSz="914400" rtl="0" eaLnBrk="1" latinLnBrk="0" hangingPunct="1">
        <a:defRPr kumimoji="0" lang="fr-FR" sz="1800" kern="1200">
          <a:solidFill>
            <a:schemeClr val="tx1"/>
          </a:solidFill>
          <a:latin typeface="+mn-lt"/>
          <a:ea typeface="+mn-ea"/>
          <a:cs typeface="+mn-cs"/>
        </a:defRPr>
      </a:lvl2pPr>
      <a:lvl3pPr marL="914400" algn="l" defTabSz="914400" rtl="0" eaLnBrk="1" latinLnBrk="0" hangingPunct="1">
        <a:defRPr kumimoji="0" lang="fr-FR" sz="1800" kern="1200">
          <a:solidFill>
            <a:schemeClr val="tx1"/>
          </a:solidFill>
          <a:latin typeface="+mn-lt"/>
          <a:ea typeface="+mn-ea"/>
          <a:cs typeface="+mn-cs"/>
        </a:defRPr>
      </a:lvl3pPr>
      <a:lvl4pPr marL="1371600" algn="l" defTabSz="914400" rtl="0" eaLnBrk="1" latinLnBrk="0" hangingPunct="1">
        <a:defRPr kumimoji="0" lang="fr-FR" sz="1800" kern="1200">
          <a:solidFill>
            <a:schemeClr val="tx1"/>
          </a:solidFill>
          <a:latin typeface="+mn-lt"/>
          <a:ea typeface="+mn-ea"/>
          <a:cs typeface="+mn-cs"/>
        </a:defRPr>
      </a:lvl4pPr>
      <a:lvl5pPr marL="1828800" algn="l" defTabSz="914400" rtl="0" eaLnBrk="1" latinLnBrk="0" hangingPunct="1">
        <a:defRPr kumimoji="0" lang="fr-FR" sz="1800" kern="1200">
          <a:solidFill>
            <a:schemeClr val="tx1"/>
          </a:solidFill>
          <a:latin typeface="+mn-lt"/>
          <a:ea typeface="+mn-ea"/>
          <a:cs typeface="+mn-cs"/>
        </a:defRPr>
      </a:lvl5pPr>
      <a:lvl6pPr marL="2286000" algn="l" defTabSz="914400" rtl="0" eaLnBrk="1" latinLnBrk="0" hangingPunct="1">
        <a:defRPr kumimoji="0" lang="fr-FR" sz="1800" kern="1200">
          <a:solidFill>
            <a:schemeClr val="tx1"/>
          </a:solidFill>
          <a:latin typeface="+mn-lt"/>
          <a:ea typeface="+mn-ea"/>
          <a:cs typeface="+mn-cs"/>
        </a:defRPr>
      </a:lvl6pPr>
      <a:lvl7pPr marL="2743200" algn="l" defTabSz="914400" rtl="0" eaLnBrk="1" latinLnBrk="0" hangingPunct="1">
        <a:defRPr kumimoji="0" lang="fr-FR" sz="1800" kern="1200">
          <a:solidFill>
            <a:schemeClr val="tx1"/>
          </a:solidFill>
          <a:latin typeface="+mn-lt"/>
          <a:ea typeface="+mn-ea"/>
          <a:cs typeface="+mn-cs"/>
        </a:defRPr>
      </a:lvl7pPr>
      <a:lvl8pPr marL="3200400" algn="l" defTabSz="914400" rtl="0" eaLnBrk="1" latinLnBrk="0" hangingPunct="1">
        <a:defRPr kumimoji="0" lang="fr-FR" sz="1800" kern="1200">
          <a:solidFill>
            <a:schemeClr val="tx1"/>
          </a:solidFill>
          <a:latin typeface="+mn-lt"/>
          <a:ea typeface="+mn-ea"/>
          <a:cs typeface="+mn-cs"/>
        </a:defRPr>
      </a:lvl8pPr>
      <a:lvl9pPr marL="3657600" algn="l" defTabSz="914400" rtl="0" eaLnBrk="1" latinLnBrk="0" hangingPunct="1">
        <a:defRPr kumimoji="0" lang="fr-F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4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51"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52"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54" name="Rectangle 7"/>
          <p:cNvSpPr>
            <a:spLocks noGrp="1" noChangeArrowheads="1"/>
          </p:cNvSpPr>
          <p:nvPr>
            <p:ph type="body" idx="1"/>
          </p:nvPr>
        </p:nvSpPr>
        <p:spPr bwMode="auto">
          <a:xfrm>
            <a:off x="874713"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2056"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57"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58"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3"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2060"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1"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2"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3"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4"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5"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6"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7"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8"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69"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0"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1"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2"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3"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4"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5"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6"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7"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8"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79"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0"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1"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2"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3"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4"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5"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6"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7"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8"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89"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2090"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pic>
        <p:nvPicPr>
          <p:cNvPr id="4" name="Picture 56" descr="logomC"/>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888288" y="5589588"/>
            <a:ext cx="1017587"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189723"/>
      </p:ext>
    </p:extLst>
  </p:cSld>
  <p:clrMap bg1="lt1" tx1="dk1" bg2="lt2" tx2="dk2" accent1="accent1" accent2="accent2" accent3="accent3" accent4="accent4" accent5="accent5" accent6="accent6" hlink="hlink" folHlink="folHlink"/>
  <p:sldLayoutIdLst>
    <p:sldLayoutId id="2147483678" r:id="rId1"/>
    <p:sldLayoutId id="2147483681" r:id="rId2"/>
    <p:sldLayoutId id="2147483682" r:id="rId3"/>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189729124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84756733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376112117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275217561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92367085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137207471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95186082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188925611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362335021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206857223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4389438"/>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1"/>
          <p:cNvSpPr>
            <a:spLocks noChangeArrowheads="1"/>
          </p:cNvSpPr>
          <p:nvPr/>
        </p:nvSpPr>
        <p:spPr bwMode="auto">
          <a:xfrm>
            <a:off x="0" y="3871913"/>
            <a:ext cx="1457325" cy="13366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7" name="Rectangle 62"/>
          <p:cNvSpPr>
            <a:spLocks noChangeArrowheads="1"/>
          </p:cNvSpPr>
          <p:nvPr/>
        </p:nvSpPr>
        <p:spPr bwMode="auto">
          <a:xfrm>
            <a:off x="0" y="3803650"/>
            <a:ext cx="1457325" cy="879475"/>
          </a:xfrm>
          <a:prstGeom prst="rect">
            <a:avLst/>
          </a:prstGeom>
          <a:solidFill>
            <a:schemeClr val="bg1">
              <a:alpha val="74901"/>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28" name="Rectangle 63"/>
          <p:cNvSpPr>
            <a:spLocks noChangeArrowheads="1"/>
          </p:cNvSpPr>
          <p:nvPr/>
        </p:nvSpPr>
        <p:spPr bwMode="auto">
          <a:xfrm>
            <a:off x="476250" y="4124325"/>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0" name="Rectangle 72"/>
          <p:cNvSpPr>
            <a:spLocks noChangeArrowheads="1"/>
          </p:cNvSpPr>
          <p:nvPr/>
        </p:nvSpPr>
        <p:spPr bwMode="auto">
          <a:xfrm>
            <a:off x="79375" y="6489700"/>
            <a:ext cx="6905625" cy="252413"/>
          </a:xfrm>
          <a:prstGeom prst="rect">
            <a:avLst/>
          </a:prstGeom>
          <a:noFill/>
          <a:ln>
            <a:noFill/>
          </a:ln>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altLang="fr-FR" sz="800" dirty="0" smtClean="0">
                <a:solidFill>
                  <a:srgbClr val="FFFFFF"/>
                </a:solidFill>
                <a:latin typeface="Tahoma" pitchFamily="34" charset="0"/>
              </a:rPr>
              <a:t>Janvier 2015</a:t>
            </a:r>
            <a:r>
              <a:rPr altLang="fr-FR" sz="800" b="1" dirty="0" smtClean="0">
                <a:solidFill>
                  <a:srgbClr val="FFFFFF"/>
                </a:solidFill>
                <a:latin typeface="Tahoma" pitchFamily="34" charset="0"/>
                <a:cs typeface="Tahoma" pitchFamily="34" charset="0"/>
              </a:rPr>
              <a:t>|</a:t>
            </a:r>
            <a:r>
              <a:rPr altLang="fr-FR" sz="800" b="1" dirty="0" smtClean="0">
                <a:solidFill>
                  <a:srgbClr val="BFBFBF"/>
                </a:solidFill>
                <a:latin typeface="Tahoma" pitchFamily="34" charset="0"/>
                <a:cs typeface="Tahoma" pitchFamily="34" charset="0"/>
              </a:rPr>
              <a:t>LSL –  DELIBNET </a:t>
            </a:r>
            <a:r>
              <a:rPr altLang="fr-FR" sz="900" b="1" dirty="0" smtClean="0">
                <a:solidFill>
                  <a:srgbClr val="FFFFFF"/>
                </a:solidFill>
                <a:latin typeface="Tahoma" pitchFamily="34" charset="0"/>
                <a:cs typeface="Tahoma" pitchFamily="34" charset="0"/>
              </a:rPr>
              <a:t>|</a:t>
            </a:r>
            <a:r>
              <a:rPr altLang="fr-FR" sz="900" b="1" dirty="0" smtClean="0">
                <a:solidFill>
                  <a:srgbClr val="FFFFFF"/>
                </a:solidFill>
                <a:latin typeface="Tahoma" pitchFamily="34" charset="0"/>
              </a:rPr>
              <a:t>  </a:t>
            </a:r>
            <a:r>
              <a:rPr altLang="fr-FR" sz="700" dirty="0" smtClean="0">
                <a:solidFill>
                  <a:srgbClr val="FFFFFF"/>
                </a:solidFill>
                <a:latin typeface="Tahoma" pitchFamily="34" charset="0"/>
              </a:rPr>
              <a:t>diapo</a:t>
            </a:r>
            <a:r>
              <a:rPr altLang="fr-FR" sz="700" b="1" dirty="0" smtClean="0">
                <a:solidFill>
                  <a:srgbClr val="FFFFFF"/>
                </a:solidFill>
                <a:latin typeface="Tahoma" pitchFamily="34" charset="0"/>
              </a:rPr>
              <a:t> </a:t>
            </a:r>
            <a:fld id="{D67BF5D3-7CFD-48FD-AEF0-DEA3CFAD3137}" type="slidenum">
              <a:rPr altLang="fr-FR" sz="700" smtClean="0">
                <a:solidFill>
                  <a:srgbClr val="FFFFFF"/>
                </a:solidFill>
                <a:latin typeface="Tahoma" pitchFamily="34" charset="0"/>
              </a:rPr>
              <a:pPr fontAlgn="base">
                <a:spcBef>
                  <a:spcPct val="0"/>
                </a:spcBef>
                <a:spcAft>
                  <a:spcPct val="0"/>
                </a:spcAft>
                <a:defRPr/>
              </a:pPr>
              <a:t>‹N°›</a:t>
            </a:fld>
            <a:r>
              <a:rPr altLang="fr-FR" sz="700" dirty="0" smtClean="0">
                <a:solidFill>
                  <a:srgbClr val="FFFFFF"/>
                </a:solidFill>
                <a:latin typeface="Tahoma" pitchFamily="34" charset="0"/>
              </a:rPr>
              <a:t> </a:t>
            </a:r>
          </a:p>
        </p:txBody>
      </p:sp>
      <p:sp>
        <p:nvSpPr>
          <p:cNvPr id="1031" name="Rectangle 7"/>
          <p:cNvSpPr>
            <a:spLocks noGrp="1" noChangeArrowheads="1"/>
          </p:cNvSpPr>
          <p:nvPr>
            <p:ph type="body" idx="1"/>
          </p:nvPr>
        </p:nvSpPr>
        <p:spPr bwMode="auto">
          <a:xfrm>
            <a:off x="890588" y="881063"/>
            <a:ext cx="78009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 blabla</a:t>
            </a:r>
          </a:p>
          <a:p>
            <a:pPr lvl="2"/>
            <a:r>
              <a:rPr lang="fr-FR" altLang="fr-FR" smtClean="0"/>
              <a:t>Troisième niveau</a:t>
            </a:r>
          </a:p>
          <a:p>
            <a:pPr lvl="3"/>
            <a:r>
              <a:rPr lang="fr-FR" altLang="fr-FR" smtClean="0"/>
              <a:t>Moiuhliugh Deuxième</a:t>
            </a:r>
          </a:p>
          <a:p>
            <a:pPr lvl="3"/>
            <a:endParaRPr lang="fr-FR" altLang="fr-FR" smtClean="0"/>
          </a:p>
        </p:txBody>
      </p:sp>
      <p:sp>
        <p:nvSpPr>
          <p:cNvPr id="1032" name="Rectangle 11"/>
          <p:cNvSpPr>
            <a:spLocks noChangeArrowheads="1"/>
          </p:cNvSpPr>
          <p:nvPr/>
        </p:nvSpPr>
        <p:spPr bwMode="auto">
          <a:xfrm>
            <a:off x="8620125" y="0"/>
            <a:ext cx="523875" cy="263525"/>
          </a:xfrm>
          <a:prstGeom prst="rect">
            <a:avLst/>
          </a:prstGeom>
          <a:solidFill>
            <a:srgbClr val="AC1C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3" name="Rectangle 19"/>
          <p:cNvSpPr>
            <a:spLocks noChangeArrowheads="1"/>
          </p:cNvSpPr>
          <p:nvPr/>
        </p:nvSpPr>
        <p:spPr bwMode="auto">
          <a:xfrm>
            <a:off x="8372475" y="130175"/>
            <a:ext cx="542925" cy="215900"/>
          </a:xfrm>
          <a:prstGeom prst="rect">
            <a:avLst/>
          </a:prstGeom>
          <a:solidFill>
            <a:srgbClr val="AC1C72">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4" name="Rectangle 73"/>
          <p:cNvSpPr>
            <a:spLocks noChangeArrowheads="1"/>
          </p:cNvSpPr>
          <p:nvPr/>
        </p:nvSpPr>
        <p:spPr bwMode="auto">
          <a:xfrm>
            <a:off x="876300" y="4603750"/>
            <a:ext cx="962025" cy="1565275"/>
          </a:xfrm>
          <a:prstGeom prst="rect">
            <a:avLst/>
          </a:prstGeom>
          <a:solidFill>
            <a:schemeClr val="bg1">
              <a:alpha val="32156"/>
            </a:scheme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5" name="Rectangle 75"/>
          <p:cNvSpPr>
            <a:spLocks noGrp="1" noChangeArrowheads="1"/>
          </p:cNvSpPr>
          <p:nvPr>
            <p:ph type="title"/>
          </p:nvPr>
        </p:nvSpPr>
        <p:spPr bwMode="auto">
          <a:xfrm>
            <a:off x="371475" y="0"/>
            <a:ext cx="79819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36" name="Rectangle 14"/>
          <p:cNvSpPr>
            <a:spLocks noChangeArrowheads="1"/>
          </p:cNvSpPr>
          <p:nvPr/>
        </p:nvSpPr>
        <p:spPr bwMode="auto">
          <a:xfrm>
            <a:off x="0" y="-452438"/>
            <a:ext cx="219075" cy="261938"/>
          </a:xfrm>
          <a:prstGeom prst="rect">
            <a:avLst/>
          </a:prstGeom>
          <a:solidFill>
            <a:srgbClr val="F394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7" name="Rectangle 15"/>
          <p:cNvSpPr>
            <a:spLocks noChangeArrowheads="1"/>
          </p:cNvSpPr>
          <p:nvPr/>
        </p:nvSpPr>
        <p:spPr bwMode="auto">
          <a:xfrm>
            <a:off x="215900" y="-452438"/>
            <a:ext cx="219075" cy="261938"/>
          </a:xfrm>
          <a:prstGeom prst="rect">
            <a:avLst/>
          </a:prstGeom>
          <a:solidFill>
            <a:srgbClr val="D94E2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8" name="Rectangle 16"/>
          <p:cNvSpPr>
            <a:spLocks noChangeArrowheads="1"/>
          </p:cNvSpPr>
          <p:nvPr/>
        </p:nvSpPr>
        <p:spPr bwMode="auto">
          <a:xfrm>
            <a:off x="431800" y="-452438"/>
            <a:ext cx="219075" cy="261938"/>
          </a:xfrm>
          <a:prstGeom prst="rect">
            <a:avLst/>
          </a:prstGeom>
          <a:solidFill>
            <a:srgbClr val="EA5B0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39" name="Rectangle 17"/>
          <p:cNvSpPr>
            <a:spLocks noChangeArrowheads="1"/>
          </p:cNvSpPr>
          <p:nvPr/>
        </p:nvSpPr>
        <p:spPr bwMode="auto">
          <a:xfrm>
            <a:off x="647700" y="-452438"/>
            <a:ext cx="219075" cy="261938"/>
          </a:xfrm>
          <a:prstGeom prst="rect">
            <a:avLst/>
          </a:prstGeom>
          <a:solidFill>
            <a:srgbClr val="DF7C3E"/>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0" name="Rectangle 18"/>
          <p:cNvSpPr>
            <a:spLocks noChangeArrowheads="1"/>
          </p:cNvSpPr>
          <p:nvPr/>
        </p:nvSpPr>
        <p:spPr bwMode="auto">
          <a:xfrm>
            <a:off x="863600" y="-452438"/>
            <a:ext cx="219075" cy="261938"/>
          </a:xfrm>
          <a:prstGeom prst="rect">
            <a:avLst/>
          </a:prstGeom>
          <a:solidFill>
            <a:srgbClr val="F9C3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1" name="Rectangle 19"/>
          <p:cNvSpPr>
            <a:spLocks noChangeArrowheads="1"/>
          </p:cNvSpPr>
          <p:nvPr/>
        </p:nvSpPr>
        <p:spPr bwMode="auto">
          <a:xfrm>
            <a:off x="28098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2" name="Rectangle 20"/>
          <p:cNvSpPr>
            <a:spLocks noChangeArrowheads="1"/>
          </p:cNvSpPr>
          <p:nvPr/>
        </p:nvSpPr>
        <p:spPr bwMode="auto">
          <a:xfrm>
            <a:off x="3025775" y="-452438"/>
            <a:ext cx="219075" cy="261938"/>
          </a:xfrm>
          <a:prstGeom prst="rect">
            <a:avLst/>
          </a:prstGeom>
          <a:solidFill>
            <a:srgbClr val="397D72"/>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3" name="Rectangle 21"/>
          <p:cNvSpPr>
            <a:spLocks noChangeArrowheads="1"/>
          </p:cNvSpPr>
          <p:nvPr/>
        </p:nvSpPr>
        <p:spPr bwMode="auto">
          <a:xfrm>
            <a:off x="3241675" y="-452438"/>
            <a:ext cx="219075" cy="261938"/>
          </a:xfrm>
          <a:prstGeom prst="rect">
            <a:avLst/>
          </a:prstGeom>
          <a:solidFill>
            <a:srgbClr val="559D7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4" name="Rectangle 22"/>
          <p:cNvSpPr>
            <a:spLocks noChangeArrowheads="1"/>
          </p:cNvSpPr>
          <p:nvPr/>
        </p:nvSpPr>
        <p:spPr bwMode="auto">
          <a:xfrm>
            <a:off x="34575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5" name="Rectangle 23"/>
          <p:cNvSpPr>
            <a:spLocks noChangeArrowheads="1"/>
          </p:cNvSpPr>
          <p:nvPr/>
        </p:nvSpPr>
        <p:spPr bwMode="auto">
          <a:xfrm>
            <a:off x="36734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6" name="Rectangle 24"/>
          <p:cNvSpPr>
            <a:spLocks noChangeArrowheads="1"/>
          </p:cNvSpPr>
          <p:nvPr/>
        </p:nvSpPr>
        <p:spPr bwMode="auto">
          <a:xfrm>
            <a:off x="4181475" y="-452438"/>
            <a:ext cx="219075" cy="261938"/>
          </a:xfrm>
          <a:prstGeom prst="rect">
            <a:avLst/>
          </a:prstGeom>
          <a:solidFill>
            <a:srgbClr val="EA7A9D"/>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7" name="Rectangle 25"/>
          <p:cNvSpPr>
            <a:spLocks noChangeArrowheads="1"/>
          </p:cNvSpPr>
          <p:nvPr/>
        </p:nvSpPr>
        <p:spPr bwMode="auto">
          <a:xfrm>
            <a:off x="4397375" y="-452438"/>
            <a:ext cx="219075" cy="261938"/>
          </a:xfrm>
          <a:prstGeom prst="rect">
            <a:avLst/>
          </a:prstGeom>
          <a:solidFill>
            <a:srgbClr val="B10061"/>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8" name="Rectangle 26"/>
          <p:cNvSpPr>
            <a:spLocks noChangeArrowheads="1"/>
          </p:cNvSpPr>
          <p:nvPr/>
        </p:nvSpPr>
        <p:spPr bwMode="auto">
          <a:xfrm>
            <a:off x="4613275" y="-452438"/>
            <a:ext cx="219075" cy="261938"/>
          </a:xfrm>
          <a:prstGeom prst="rect">
            <a:avLst/>
          </a:prstGeom>
          <a:solidFill>
            <a:srgbClr val="E72F7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49" name="Rectangle 27"/>
          <p:cNvSpPr>
            <a:spLocks noChangeArrowheads="1"/>
          </p:cNvSpPr>
          <p:nvPr/>
        </p:nvSpPr>
        <p:spPr bwMode="auto">
          <a:xfrm>
            <a:off x="4829175" y="-452438"/>
            <a:ext cx="219075" cy="261938"/>
          </a:xfrm>
          <a:prstGeom prst="rect">
            <a:avLst/>
          </a:prstGeom>
          <a:solidFill>
            <a:srgbClr val="F1A9B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0" name="Rectangle 28"/>
          <p:cNvSpPr>
            <a:spLocks noChangeArrowheads="1"/>
          </p:cNvSpPr>
          <p:nvPr/>
        </p:nvSpPr>
        <p:spPr bwMode="auto">
          <a:xfrm>
            <a:off x="5045075" y="-452438"/>
            <a:ext cx="219075" cy="261938"/>
          </a:xfrm>
          <a:prstGeom prst="rect">
            <a:avLst/>
          </a:prstGeom>
          <a:solidFill>
            <a:srgbClr val="F9D0DA"/>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1" name="Rectangle 29"/>
          <p:cNvSpPr>
            <a:spLocks noChangeArrowheads="1"/>
          </p:cNvSpPr>
          <p:nvPr/>
        </p:nvSpPr>
        <p:spPr bwMode="auto">
          <a:xfrm>
            <a:off x="1412875" y="-452438"/>
            <a:ext cx="219075" cy="261938"/>
          </a:xfrm>
          <a:prstGeom prst="rect">
            <a:avLst/>
          </a:prstGeom>
          <a:solidFill>
            <a:srgbClr val="3CA4DC"/>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2" name="Rectangle 30"/>
          <p:cNvSpPr>
            <a:spLocks noChangeArrowheads="1"/>
          </p:cNvSpPr>
          <p:nvPr/>
        </p:nvSpPr>
        <p:spPr bwMode="auto">
          <a:xfrm>
            <a:off x="1628775" y="-452438"/>
            <a:ext cx="219075" cy="261938"/>
          </a:xfrm>
          <a:prstGeom prst="rect">
            <a:avLst/>
          </a:prstGeom>
          <a:solidFill>
            <a:srgbClr val="0069B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3" name="Rectangle 31"/>
          <p:cNvSpPr>
            <a:spLocks noChangeArrowheads="1"/>
          </p:cNvSpPr>
          <p:nvPr/>
        </p:nvSpPr>
        <p:spPr bwMode="auto">
          <a:xfrm>
            <a:off x="1844675" y="-452438"/>
            <a:ext cx="219075" cy="261938"/>
          </a:xfrm>
          <a:prstGeom prst="rect">
            <a:avLst/>
          </a:prstGeom>
          <a:solidFill>
            <a:srgbClr val="0080C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4" name="Rectangle 32"/>
          <p:cNvSpPr>
            <a:spLocks noChangeArrowheads="1"/>
          </p:cNvSpPr>
          <p:nvPr/>
        </p:nvSpPr>
        <p:spPr bwMode="auto">
          <a:xfrm>
            <a:off x="2060575" y="-452438"/>
            <a:ext cx="219075" cy="261938"/>
          </a:xfrm>
          <a:prstGeom prst="rect">
            <a:avLst/>
          </a:prstGeom>
          <a:solidFill>
            <a:srgbClr val="30B3E8"/>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5" name="Rectangle 33"/>
          <p:cNvSpPr>
            <a:spLocks noChangeArrowheads="1"/>
          </p:cNvSpPr>
          <p:nvPr/>
        </p:nvSpPr>
        <p:spPr bwMode="auto">
          <a:xfrm>
            <a:off x="2276475" y="-452438"/>
            <a:ext cx="219075" cy="261938"/>
          </a:xfrm>
          <a:prstGeom prst="rect">
            <a:avLst/>
          </a:prstGeom>
          <a:solidFill>
            <a:srgbClr val="9DDCF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6" name="Rectangle 34"/>
          <p:cNvSpPr>
            <a:spLocks noChangeArrowheads="1"/>
          </p:cNvSpPr>
          <p:nvPr/>
        </p:nvSpPr>
        <p:spPr bwMode="auto">
          <a:xfrm>
            <a:off x="6124575" y="-452438"/>
            <a:ext cx="219075" cy="261938"/>
          </a:xfrm>
          <a:prstGeom prst="rect">
            <a:avLst/>
          </a:prstGeom>
          <a:solidFill>
            <a:srgbClr val="8FC78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7" name="Rectangle 35"/>
          <p:cNvSpPr>
            <a:spLocks noChangeArrowheads="1"/>
          </p:cNvSpPr>
          <p:nvPr/>
        </p:nvSpPr>
        <p:spPr bwMode="auto">
          <a:xfrm>
            <a:off x="6340475" y="-452438"/>
            <a:ext cx="219075" cy="261938"/>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8" name="Rectangle 36"/>
          <p:cNvSpPr>
            <a:spLocks noChangeArrowheads="1"/>
          </p:cNvSpPr>
          <p:nvPr/>
        </p:nvSpPr>
        <p:spPr bwMode="auto">
          <a:xfrm>
            <a:off x="6556375" y="-452438"/>
            <a:ext cx="219075" cy="261938"/>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59" name="Rectangle 37"/>
          <p:cNvSpPr>
            <a:spLocks noChangeArrowheads="1"/>
          </p:cNvSpPr>
          <p:nvPr/>
        </p:nvSpPr>
        <p:spPr bwMode="auto">
          <a:xfrm>
            <a:off x="6772275" y="-452438"/>
            <a:ext cx="219075" cy="261938"/>
          </a:xfrm>
          <a:prstGeom prst="rect">
            <a:avLst/>
          </a:prstGeom>
          <a:solidFill>
            <a:srgbClr val="ABD084"/>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0" name="Rectangle 38"/>
          <p:cNvSpPr>
            <a:spLocks noChangeArrowheads="1"/>
          </p:cNvSpPr>
          <p:nvPr/>
        </p:nvSpPr>
        <p:spPr bwMode="auto">
          <a:xfrm>
            <a:off x="6988175" y="-452438"/>
            <a:ext cx="219075" cy="261938"/>
          </a:xfrm>
          <a:prstGeom prst="rect">
            <a:avLst/>
          </a:prstGeom>
          <a:solidFill>
            <a:srgbClr val="EDF1C6"/>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1" name="Rectangle 39"/>
          <p:cNvSpPr>
            <a:spLocks noChangeArrowheads="1"/>
          </p:cNvSpPr>
          <p:nvPr/>
        </p:nvSpPr>
        <p:spPr bwMode="auto">
          <a:xfrm>
            <a:off x="8032750" y="-601663"/>
            <a:ext cx="438150" cy="263525"/>
          </a:xfrm>
          <a:prstGeom prst="rect">
            <a:avLst/>
          </a:prstGeom>
          <a:solidFill>
            <a:srgbClr val="94C11F"/>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2" name="Rectangle 40"/>
          <p:cNvSpPr>
            <a:spLocks noChangeArrowheads="1"/>
          </p:cNvSpPr>
          <p:nvPr/>
        </p:nvSpPr>
        <p:spPr bwMode="auto">
          <a:xfrm>
            <a:off x="7588250" y="-590550"/>
            <a:ext cx="400050" cy="263525"/>
          </a:xfrm>
          <a:prstGeom prst="rect">
            <a:avLst/>
          </a:prstGeom>
          <a:solidFill>
            <a:srgbClr val="79AC2B"/>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3" name="Rectangle 41"/>
          <p:cNvSpPr>
            <a:spLocks noChangeArrowheads="1"/>
          </p:cNvSpPr>
          <p:nvPr/>
        </p:nvSpPr>
        <p:spPr bwMode="auto">
          <a:xfrm>
            <a:off x="7834313" y="-465138"/>
            <a:ext cx="360362" cy="263525"/>
          </a:xfrm>
          <a:prstGeom prst="rect">
            <a:avLst/>
          </a:prstGeom>
          <a:solidFill>
            <a:srgbClr val="ABD084">
              <a:alpha val="56862"/>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4" name="Rectangle 42"/>
          <p:cNvSpPr>
            <a:spLocks noChangeArrowheads="1"/>
          </p:cNvSpPr>
          <p:nvPr/>
        </p:nvSpPr>
        <p:spPr bwMode="auto">
          <a:xfrm>
            <a:off x="7410450" y="-465138"/>
            <a:ext cx="360363" cy="263525"/>
          </a:xfrm>
          <a:prstGeom prst="rect">
            <a:avLst/>
          </a:prstGeom>
          <a:solidFill>
            <a:srgbClr val="8ED636">
              <a:alpha val="45097"/>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5" name="Rectangle 43"/>
          <p:cNvSpPr>
            <a:spLocks noChangeArrowheads="1"/>
          </p:cNvSpPr>
          <p:nvPr/>
        </p:nvSpPr>
        <p:spPr bwMode="auto">
          <a:xfrm>
            <a:off x="8258175" y="-465138"/>
            <a:ext cx="360363" cy="263525"/>
          </a:xfrm>
          <a:prstGeom prst="rect">
            <a:avLst/>
          </a:prstGeom>
          <a:solidFill>
            <a:srgbClr val="D1FF99">
              <a:alpha val="49019"/>
            </a:srgbClr>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
        <p:nvSpPr>
          <p:cNvPr id="1066" name="Rectangle 44"/>
          <p:cNvSpPr>
            <a:spLocks noChangeArrowheads="1"/>
          </p:cNvSpPr>
          <p:nvPr/>
        </p:nvSpPr>
        <p:spPr bwMode="auto">
          <a:xfrm>
            <a:off x="5816600" y="-452438"/>
            <a:ext cx="219075" cy="261938"/>
          </a:xfrm>
          <a:prstGeom prst="rect">
            <a:avLst/>
          </a:prstGeom>
          <a:solidFill>
            <a:srgbClr val="628B19"/>
          </a:solidFill>
          <a:ln>
            <a:noFill/>
          </a:ln>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altLang="fr-FR" sz="1600" smtClean="0">
              <a:solidFill>
                <a:srgbClr val="0B1A67"/>
              </a:solidFill>
              <a:latin typeface="Tahoma" pitchFamily="34" charset="0"/>
            </a:endParaRPr>
          </a:p>
        </p:txBody>
      </p:sp>
    </p:spTree>
    <p:extLst>
      <p:ext uri="{BB962C8B-B14F-4D97-AF65-F5344CB8AC3E}">
        <p14:creationId xmlns:p14="http://schemas.microsoft.com/office/powerpoint/2010/main" val="103583848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Lst>
  <p:transition>
    <p:fade/>
  </p:transition>
  <p:timing>
    <p:tnLst>
      <p:par>
        <p:cTn id="1" dur="indefinite" restart="never" nodeType="tmRoot"/>
      </p:par>
    </p:tnLst>
  </p:timing>
  <p:txStyles>
    <p:title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p:titleStyle>
    <p:body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eaLnBrk="1" latinLnBrk="0" hangingPunct="1"/>
            <a:r>
              <a:rPr kumimoji="0" lang="fr-FR" smtClean="0"/>
              <a:t>Modifiez le style du titre</a:t>
            </a:r>
            <a:endParaRPr kumimoji="0"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latinLnBrk="0" hangingPunct="1">
              <a:defRPr kumimoji="0" lang="fr-FR" sz="1200">
                <a:solidFill>
                  <a:schemeClr val="tx1">
                    <a:tint val="75000"/>
                  </a:schemeClr>
                </a:solidFill>
              </a:defRPr>
            </a:lvl1p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latinLnBrk="0" hangingPunct="1">
              <a:defRPr kumimoji="0" lang="fr-FR" sz="1200">
                <a:solidFill>
                  <a:schemeClr val="tx1">
                    <a:tint val="75000"/>
                  </a:schemeClr>
                </a:solidFill>
              </a:defRPr>
            </a:lvl1pPr>
          </a:lstStyle>
          <a:p>
            <a:endParaRPr>
              <a:solidFill>
                <a:srgbClr val="262626">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latinLnBrk="0" hangingPunct="1">
              <a:defRPr kumimoji="0" lang="fr-FR" sz="1200">
                <a:solidFill>
                  <a:schemeClr val="tx1">
                    <a:tint val="75000"/>
                  </a:schemeClr>
                </a:solidFill>
              </a:defRPr>
            </a:lvl1pPr>
          </a:lstStyle>
          <a:p>
            <a:fld id="{240D5ECE-8B49-45CD-BE81-EF81920D1969}" type="slidenum">
              <a:rPr>
                <a:solidFill>
                  <a:srgbClr val="262626">
                    <a:tint val="75000"/>
                  </a:srgbClr>
                </a:solidFill>
              </a:rPr>
              <a:pPr/>
              <a:t>‹N°›</a:t>
            </a:fld>
            <a:endParaRPr>
              <a:solidFill>
                <a:srgbClr val="262626">
                  <a:tint val="75000"/>
                </a:srgbClr>
              </a:solidFill>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extLst>
      <p:ext uri="{BB962C8B-B14F-4D97-AF65-F5344CB8AC3E}">
        <p14:creationId xmlns:p14="http://schemas.microsoft.com/office/powerpoint/2010/main" val="1190438646"/>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Lst>
  <p:timing>
    <p:tnLst>
      <p:par>
        <p:cTn id="1" dur="indefinite" restart="never" nodeType="tmRoot"/>
      </p:par>
    </p:tnLst>
  </p:timing>
  <p:txStyles>
    <p:titleStyle>
      <a:lvl1pPr algn="ctr" defTabSz="914400" rtl="0" eaLnBrk="1" latinLnBrk="0" hangingPunct="1">
        <a:spcBef>
          <a:spcPct val="0"/>
        </a:spcBef>
        <a:buNone/>
        <a:defRPr kumimoji="0" lang="fr-F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fr-F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fr-F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fr-F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kumimoji="0" lang="fr-FR"/>
      </a:defPPr>
      <a:lvl1pPr marL="0" algn="l" defTabSz="914400" rtl="0" eaLnBrk="1" latinLnBrk="0" hangingPunct="1">
        <a:defRPr kumimoji="0" lang="fr-FR" sz="1800" kern="1200">
          <a:solidFill>
            <a:schemeClr val="tx1"/>
          </a:solidFill>
          <a:latin typeface="+mn-lt"/>
          <a:ea typeface="+mn-ea"/>
          <a:cs typeface="+mn-cs"/>
        </a:defRPr>
      </a:lvl1pPr>
      <a:lvl2pPr marL="457200" algn="l" defTabSz="914400" rtl="0" eaLnBrk="1" latinLnBrk="0" hangingPunct="1">
        <a:defRPr kumimoji="0" lang="fr-FR" sz="1800" kern="1200">
          <a:solidFill>
            <a:schemeClr val="tx1"/>
          </a:solidFill>
          <a:latin typeface="+mn-lt"/>
          <a:ea typeface="+mn-ea"/>
          <a:cs typeface="+mn-cs"/>
        </a:defRPr>
      </a:lvl2pPr>
      <a:lvl3pPr marL="914400" algn="l" defTabSz="914400" rtl="0" eaLnBrk="1" latinLnBrk="0" hangingPunct="1">
        <a:defRPr kumimoji="0" lang="fr-FR" sz="1800" kern="1200">
          <a:solidFill>
            <a:schemeClr val="tx1"/>
          </a:solidFill>
          <a:latin typeface="+mn-lt"/>
          <a:ea typeface="+mn-ea"/>
          <a:cs typeface="+mn-cs"/>
        </a:defRPr>
      </a:lvl3pPr>
      <a:lvl4pPr marL="1371600" algn="l" defTabSz="914400" rtl="0" eaLnBrk="1" latinLnBrk="0" hangingPunct="1">
        <a:defRPr kumimoji="0" lang="fr-FR" sz="1800" kern="1200">
          <a:solidFill>
            <a:schemeClr val="tx1"/>
          </a:solidFill>
          <a:latin typeface="+mn-lt"/>
          <a:ea typeface="+mn-ea"/>
          <a:cs typeface="+mn-cs"/>
        </a:defRPr>
      </a:lvl4pPr>
      <a:lvl5pPr marL="1828800" algn="l" defTabSz="914400" rtl="0" eaLnBrk="1" latinLnBrk="0" hangingPunct="1">
        <a:defRPr kumimoji="0" lang="fr-FR" sz="1800" kern="1200">
          <a:solidFill>
            <a:schemeClr val="tx1"/>
          </a:solidFill>
          <a:latin typeface="+mn-lt"/>
          <a:ea typeface="+mn-ea"/>
          <a:cs typeface="+mn-cs"/>
        </a:defRPr>
      </a:lvl5pPr>
      <a:lvl6pPr marL="2286000" algn="l" defTabSz="914400" rtl="0" eaLnBrk="1" latinLnBrk="0" hangingPunct="1">
        <a:defRPr kumimoji="0" lang="fr-FR" sz="1800" kern="1200">
          <a:solidFill>
            <a:schemeClr val="tx1"/>
          </a:solidFill>
          <a:latin typeface="+mn-lt"/>
          <a:ea typeface="+mn-ea"/>
          <a:cs typeface="+mn-cs"/>
        </a:defRPr>
      </a:lvl6pPr>
      <a:lvl7pPr marL="2743200" algn="l" defTabSz="914400" rtl="0" eaLnBrk="1" latinLnBrk="0" hangingPunct="1">
        <a:defRPr kumimoji="0" lang="fr-FR" sz="1800" kern="1200">
          <a:solidFill>
            <a:schemeClr val="tx1"/>
          </a:solidFill>
          <a:latin typeface="+mn-lt"/>
          <a:ea typeface="+mn-ea"/>
          <a:cs typeface="+mn-cs"/>
        </a:defRPr>
      </a:lvl7pPr>
      <a:lvl8pPr marL="3200400" algn="l" defTabSz="914400" rtl="0" eaLnBrk="1" latinLnBrk="0" hangingPunct="1">
        <a:defRPr kumimoji="0" lang="fr-FR" sz="1800" kern="1200">
          <a:solidFill>
            <a:schemeClr val="tx1"/>
          </a:solidFill>
          <a:latin typeface="+mn-lt"/>
          <a:ea typeface="+mn-ea"/>
          <a:cs typeface="+mn-cs"/>
        </a:defRPr>
      </a:lvl8pPr>
      <a:lvl9pPr marL="3657600" algn="l" defTabSz="914400" rtl="0" eaLnBrk="1" latinLnBrk="0" hangingPunct="1">
        <a:defRPr kumimoji="0" lang="fr-F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eaLnBrk="1" latinLnBrk="0" hangingPunct="1"/>
            <a:r>
              <a:rPr kumimoji="0" lang="fr-FR" smtClean="0"/>
              <a:t>Modifiez le style du titre</a:t>
            </a:r>
            <a:endParaRPr kumimoji="0"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latinLnBrk="0" hangingPunct="1">
              <a:defRPr kumimoji="0" lang="fr-FR" sz="1200">
                <a:solidFill>
                  <a:schemeClr val="tx1">
                    <a:tint val="75000"/>
                  </a:schemeClr>
                </a:solidFill>
              </a:defRPr>
            </a:lvl1pPr>
          </a:lstStyle>
          <a:p>
            <a:fld id="{A258050E-B668-4FA7-85AD-C750C80A6E9B}" type="datetimeFigureOut">
              <a:rPr>
                <a:solidFill>
                  <a:srgbClr val="262626">
                    <a:tint val="75000"/>
                  </a:srgbClr>
                </a:solidFill>
              </a:rPr>
              <a:pPr/>
              <a:t>10/05/2015</a:t>
            </a:fld>
            <a:endParaRPr>
              <a:solidFill>
                <a:srgbClr val="262626">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latinLnBrk="0" hangingPunct="1">
              <a:defRPr kumimoji="0" lang="fr-FR" sz="1200">
                <a:solidFill>
                  <a:schemeClr val="tx1">
                    <a:tint val="75000"/>
                  </a:schemeClr>
                </a:solidFill>
              </a:defRPr>
            </a:lvl1pPr>
          </a:lstStyle>
          <a:p>
            <a:endParaRPr>
              <a:solidFill>
                <a:srgbClr val="262626">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latinLnBrk="0" hangingPunct="1">
              <a:defRPr kumimoji="0" lang="fr-FR" sz="1200">
                <a:solidFill>
                  <a:schemeClr val="tx1">
                    <a:tint val="75000"/>
                  </a:schemeClr>
                </a:solidFill>
              </a:defRPr>
            </a:lvl1pPr>
          </a:lstStyle>
          <a:p>
            <a:fld id="{240D5ECE-8B49-45CD-BE81-EF81920D1969}" type="slidenum">
              <a:rPr>
                <a:solidFill>
                  <a:srgbClr val="262626">
                    <a:tint val="75000"/>
                  </a:srgbClr>
                </a:solidFill>
              </a:rPr>
              <a:pPr/>
              <a:t>‹N°›</a:t>
            </a:fld>
            <a:endParaRPr>
              <a:solidFill>
                <a:srgbClr val="262626">
                  <a:tint val="75000"/>
                </a:srgbClr>
              </a:solidFill>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extLst>
      <p:ext uri="{BB962C8B-B14F-4D97-AF65-F5344CB8AC3E}">
        <p14:creationId xmlns:p14="http://schemas.microsoft.com/office/powerpoint/2010/main" val="413866232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Lst>
  <p:timing>
    <p:tnLst>
      <p:par>
        <p:cTn id="1" dur="indefinite" restart="never" nodeType="tmRoot"/>
      </p:par>
    </p:tnLst>
  </p:timing>
  <p:txStyles>
    <p:titleStyle>
      <a:lvl1pPr algn="ctr" defTabSz="914400" rtl="0" eaLnBrk="1" latinLnBrk="0" hangingPunct="1">
        <a:spcBef>
          <a:spcPct val="0"/>
        </a:spcBef>
        <a:buNone/>
        <a:defRPr kumimoji="0" lang="fr-F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fr-F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fr-F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fr-F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kumimoji="0" lang="fr-FR"/>
      </a:defPPr>
      <a:lvl1pPr marL="0" algn="l" defTabSz="914400" rtl="0" eaLnBrk="1" latinLnBrk="0" hangingPunct="1">
        <a:defRPr kumimoji="0" lang="fr-FR" sz="1800" kern="1200">
          <a:solidFill>
            <a:schemeClr val="tx1"/>
          </a:solidFill>
          <a:latin typeface="+mn-lt"/>
          <a:ea typeface="+mn-ea"/>
          <a:cs typeface="+mn-cs"/>
        </a:defRPr>
      </a:lvl1pPr>
      <a:lvl2pPr marL="457200" algn="l" defTabSz="914400" rtl="0" eaLnBrk="1" latinLnBrk="0" hangingPunct="1">
        <a:defRPr kumimoji="0" lang="fr-FR" sz="1800" kern="1200">
          <a:solidFill>
            <a:schemeClr val="tx1"/>
          </a:solidFill>
          <a:latin typeface="+mn-lt"/>
          <a:ea typeface="+mn-ea"/>
          <a:cs typeface="+mn-cs"/>
        </a:defRPr>
      </a:lvl2pPr>
      <a:lvl3pPr marL="914400" algn="l" defTabSz="914400" rtl="0" eaLnBrk="1" latinLnBrk="0" hangingPunct="1">
        <a:defRPr kumimoji="0" lang="fr-FR" sz="1800" kern="1200">
          <a:solidFill>
            <a:schemeClr val="tx1"/>
          </a:solidFill>
          <a:latin typeface="+mn-lt"/>
          <a:ea typeface="+mn-ea"/>
          <a:cs typeface="+mn-cs"/>
        </a:defRPr>
      </a:lvl3pPr>
      <a:lvl4pPr marL="1371600" algn="l" defTabSz="914400" rtl="0" eaLnBrk="1" latinLnBrk="0" hangingPunct="1">
        <a:defRPr kumimoji="0" lang="fr-FR" sz="1800" kern="1200">
          <a:solidFill>
            <a:schemeClr val="tx1"/>
          </a:solidFill>
          <a:latin typeface="+mn-lt"/>
          <a:ea typeface="+mn-ea"/>
          <a:cs typeface="+mn-cs"/>
        </a:defRPr>
      </a:lvl4pPr>
      <a:lvl5pPr marL="1828800" algn="l" defTabSz="914400" rtl="0" eaLnBrk="1" latinLnBrk="0" hangingPunct="1">
        <a:defRPr kumimoji="0" lang="fr-FR" sz="1800" kern="1200">
          <a:solidFill>
            <a:schemeClr val="tx1"/>
          </a:solidFill>
          <a:latin typeface="+mn-lt"/>
          <a:ea typeface="+mn-ea"/>
          <a:cs typeface="+mn-cs"/>
        </a:defRPr>
      </a:lvl5pPr>
      <a:lvl6pPr marL="2286000" algn="l" defTabSz="914400" rtl="0" eaLnBrk="1" latinLnBrk="0" hangingPunct="1">
        <a:defRPr kumimoji="0" lang="fr-FR" sz="1800" kern="1200">
          <a:solidFill>
            <a:schemeClr val="tx1"/>
          </a:solidFill>
          <a:latin typeface="+mn-lt"/>
          <a:ea typeface="+mn-ea"/>
          <a:cs typeface="+mn-cs"/>
        </a:defRPr>
      </a:lvl6pPr>
      <a:lvl7pPr marL="2743200" algn="l" defTabSz="914400" rtl="0" eaLnBrk="1" latinLnBrk="0" hangingPunct="1">
        <a:defRPr kumimoji="0" lang="fr-FR" sz="1800" kern="1200">
          <a:solidFill>
            <a:schemeClr val="tx1"/>
          </a:solidFill>
          <a:latin typeface="+mn-lt"/>
          <a:ea typeface="+mn-ea"/>
          <a:cs typeface="+mn-cs"/>
        </a:defRPr>
      </a:lvl7pPr>
      <a:lvl8pPr marL="3200400" algn="l" defTabSz="914400" rtl="0" eaLnBrk="1" latinLnBrk="0" hangingPunct="1">
        <a:defRPr kumimoji="0" lang="fr-FR" sz="1800" kern="1200">
          <a:solidFill>
            <a:schemeClr val="tx1"/>
          </a:solidFill>
          <a:latin typeface="+mn-lt"/>
          <a:ea typeface="+mn-ea"/>
          <a:cs typeface="+mn-cs"/>
        </a:defRPr>
      </a:lvl8pPr>
      <a:lvl9pPr marL="3657600" algn="l" defTabSz="914400" rtl="0" eaLnBrk="1" latinLnBrk="0" hangingPunct="1">
        <a:defRPr kumimoji="0"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image" Target="../media/image27.gif"/></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8.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8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5616" y="2924944"/>
            <a:ext cx="7010400" cy="1143000"/>
          </a:xfrm>
        </p:spPr>
        <p:txBody>
          <a:bodyPr>
            <a:normAutofit fontScale="90000"/>
          </a:bodyPr>
          <a:lstStyle/>
          <a:p>
            <a:pPr algn="ctr"/>
            <a:r>
              <a:rPr lang="fr-FR" dirty="0" smtClean="0"/>
              <a:t>Livret Scolaire numérique pour le lycée (LSL)</a:t>
            </a:r>
            <a:endParaRPr lang="fr-FR" dirty="0"/>
          </a:p>
        </p:txBody>
      </p:sp>
      <p:pic>
        <p:nvPicPr>
          <p:cNvPr id="3"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644008" y="329212"/>
            <a:ext cx="3672408" cy="2091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0331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1099632"/>
            <a:ext cx="6624736" cy="3416320"/>
          </a:xfrm>
          <a:prstGeom prst="rect">
            <a:avLst/>
          </a:prstGeom>
        </p:spPr>
        <p:txBody>
          <a:bodyPr wrap="square">
            <a:spAutoFit/>
          </a:bodyPr>
          <a:lstStyle/>
          <a:p>
            <a:pPr marL="571500" indent="-571500">
              <a:buFont typeface="Arial" pitchFamily="34" charset="0"/>
              <a:buChar char="•"/>
            </a:pPr>
            <a:r>
              <a:rPr sz="3600" b="1" dirty="0" smtClean="0">
                <a:solidFill>
                  <a:srgbClr val="0070C0"/>
                </a:solidFill>
              </a:rPr>
              <a:t>Introduction à LSL</a:t>
            </a:r>
          </a:p>
          <a:p>
            <a:pPr marL="571500" indent="-571500">
              <a:buFont typeface="Arial" pitchFamily="34" charset="0"/>
              <a:buChar char="•"/>
            </a:pPr>
            <a:r>
              <a:rPr lang="fr-FR" sz="3600" b="1" dirty="0" smtClean="0">
                <a:solidFill>
                  <a:srgbClr val="262626"/>
                </a:solidFill>
              </a:rPr>
              <a:t>Présentation de l’application</a:t>
            </a:r>
          </a:p>
          <a:p>
            <a:pPr marL="571500" indent="-571500">
              <a:buFont typeface="Arial" pitchFamily="34" charset="0"/>
              <a:buChar char="•"/>
            </a:pPr>
            <a:r>
              <a:rPr lang="fr-FR" sz="3600" b="1" dirty="0" smtClean="0">
                <a:solidFill>
                  <a:srgbClr val="262626"/>
                </a:solidFill>
              </a:rPr>
              <a:t>Présentation du Télé-service LSL associé</a:t>
            </a:r>
          </a:p>
          <a:p>
            <a:pPr marL="571500" indent="-571500">
              <a:buFont typeface="Arial" pitchFamily="34" charset="0"/>
              <a:buChar char="•"/>
            </a:pPr>
            <a:r>
              <a:rPr lang="fr-FR" sz="3600" b="1" dirty="0" smtClean="0">
                <a:solidFill>
                  <a:srgbClr val="262626"/>
                </a:solidFill>
              </a:rPr>
              <a:t>Récapitulatif des opérations à mettre en œuvre</a:t>
            </a:r>
          </a:p>
        </p:txBody>
      </p:sp>
    </p:spTree>
    <p:extLst>
      <p:ext uri="{BB962C8B-B14F-4D97-AF65-F5344CB8AC3E}">
        <p14:creationId xmlns:p14="http://schemas.microsoft.com/office/powerpoint/2010/main" val="12282813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907704" y="2564904"/>
            <a:ext cx="6480720" cy="3168352"/>
          </a:xfrm>
        </p:spPr>
        <p:txBody>
          <a:bodyPr>
            <a:normAutofit/>
          </a:bodyPr>
          <a:lstStyle/>
          <a:p>
            <a:r>
              <a:rPr lang="fr-FR" sz="1400" b="1" dirty="0" smtClean="0"/>
              <a:t>Décision du Comité Interministériel pour la Modernisation de l’Action Publique (CIMAP)</a:t>
            </a:r>
            <a:br>
              <a:rPr lang="fr-FR" sz="1400" b="1" dirty="0" smtClean="0"/>
            </a:br>
            <a:r>
              <a:rPr lang="fr-FR" sz="1400" b="1" dirty="0" smtClean="0"/>
              <a:t>du 2 Avril 2013.</a:t>
            </a:r>
            <a:br>
              <a:rPr lang="fr-FR" sz="1400" b="1" dirty="0" smtClean="0"/>
            </a:br>
            <a:r>
              <a:rPr lang="fr-FR" sz="1400" b="1" dirty="0"/>
              <a:t/>
            </a:r>
            <a:br>
              <a:rPr lang="fr-FR" sz="1400" b="1" dirty="0"/>
            </a:br>
            <a:r>
              <a:rPr lang="fr-FR" sz="1400" b="1" dirty="0" smtClean="0"/>
              <a:t>Dématérialisation  du livret scolaire du lycée comme élément d’accroissement de l’ambition pour la simplification  des démarches administratives.	</a:t>
            </a:r>
            <a:r>
              <a:rPr lang="fr-FR" sz="1400" b="1" dirty="0"/>
              <a:t/>
            </a:r>
            <a:br>
              <a:rPr lang="fr-FR" sz="1400" b="1" dirty="0"/>
            </a:br>
            <a:r>
              <a:rPr lang="fr-FR" sz="1400" i="1" dirty="0" smtClean="0"/>
              <a:t>« </a:t>
            </a:r>
            <a:r>
              <a:rPr lang="fr-FR" sz="1400" i="1" dirty="0"/>
              <a:t>le livret </a:t>
            </a:r>
            <a:r>
              <a:rPr lang="fr-FR" sz="1400" i="1" dirty="0" smtClean="0"/>
              <a:t>scolaire du </a:t>
            </a:r>
            <a:r>
              <a:rPr lang="fr-FR" sz="1400" i="1" dirty="0"/>
              <a:t>lycée sera dématérialisé afin de disposer d’un véritable outil d’aide à la décision pour le jury, </a:t>
            </a:r>
            <a:r>
              <a:rPr lang="fr-FR" sz="1400" i="1" dirty="0" smtClean="0"/>
              <a:t>de permettre </a:t>
            </a:r>
            <a:r>
              <a:rPr lang="fr-FR" sz="1400" i="1" dirty="0"/>
              <a:t>sa consultation par les élèves et leurs parents tout au long de l’année, et d’augmenter </a:t>
            </a:r>
            <a:r>
              <a:rPr lang="fr-FR" sz="1400" i="1" dirty="0" smtClean="0"/>
              <a:t>le temps </a:t>
            </a:r>
            <a:r>
              <a:rPr lang="fr-FR" sz="1400" i="1" dirty="0"/>
              <a:t>pendant lequel les enseignants peuvent le renseigner </a:t>
            </a:r>
            <a:r>
              <a:rPr lang="fr-FR" sz="1400" i="1" dirty="0" smtClean="0"/>
              <a:t>»</a:t>
            </a:r>
            <a:r>
              <a:rPr lang="fr-FR" sz="1400" dirty="0" smtClean="0"/>
              <a:t>.</a:t>
            </a:r>
            <a:br>
              <a:rPr lang="fr-FR" sz="1400" dirty="0" smtClean="0"/>
            </a:br>
            <a:r>
              <a:rPr lang="fr-FR" sz="1400" dirty="0"/>
              <a:t/>
            </a:r>
            <a:br>
              <a:rPr lang="fr-FR" sz="1400" dirty="0"/>
            </a:br>
            <a:r>
              <a:rPr lang="fr-FR" sz="1400" b="1" dirty="0" smtClean="0"/>
              <a:t>Expérimentation en 2013 -2014</a:t>
            </a:r>
            <a:r>
              <a:rPr lang="fr-FR" sz="1400" dirty="0" smtClean="0"/>
              <a:t> au sein de </a:t>
            </a:r>
            <a:r>
              <a:rPr lang="fr-FR" sz="1400" dirty="0"/>
              <a:t>4 académies  (Reims, Besançon, Rennes et Toulouse</a:t>
            </a:r>
            <a:r>
              <a:rPr lang="fr-FR" sz="1400" dirty="0" smtClean="0"/>
              <a:t>) pour les élèves de première de la série STS2S.</a:t>
            </a:r>
            <a:endParaRPr lang="fr-FR" sz="1400" dirty="0"/>
          </a:p>
        </p:txBody>
      </p:sp>
      <p:pic>
        <p:nvPicPr>
          <p:cNvPr id="8" name="Image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9253" y="3212976"/>
            <a:ext cx="1584176" cy="1296144"/>
          </a:xfrm>
          <a:prstGeom prst="rect">
            <a:avLst/>
          </a:prstGeom>
        </p:spPr>
      </p:pic>
      <p:sp>
        <p:nvSpPr>
          <p:cNvPr id="9" name="ZoneTexte 8"/>
          <p:cNvSpPr txBox="1"/>
          <p:nvPr/>
        </p:nvSpPr>
        <p:spPr>
          <a:xfrm>
            <a:off x="1927956" y="692696"/>
            <a:ext cx="6336704" cy="1631216"/>
          </a:xfrm>
          <a:prstGeom prst="rect">
            <a:avLst/>
          </a:prstGeom>
          <a:noFill/>
        </p:spPr>
        <p:txBody>
          <a:bodyPr wrap="square" rtlCol="0">
            <a:spAutoFit/>
          </a:bodyPr>
          <a:lstStyle/>
          <a:p>
            <a:r>
              <a:rPr lang="fr-FR" sz="1600" b="1" dirty="0" smtClean="0"/>
              <a:t>L’Origine du LSL</a:t>
            </a:r>
          </a:p>
          <a:p>
            <a:r>
              <a:rPr lang="fr-FR" sz="1400" dirty="0"/>
              <a:t>A</a:t>
            </a:r>
            <a:r>
              <a:rPr lang="fr-FR" sz="1400" dirty="0" smtClean="0"/>
              <a:t>rticle </a:t>
            </a:r>
            <a:r>
              <a:rPr lang="fr-FR" sz="1400" dirty="0"/>
              <a:t>6 du décret du </a:t>
            </a:r>
            <a:r>
              <a:rPr lang="fr-FR" sz="1400" b="1" dirty="0"/>
              <a:t>8 août 1890 </a:t>
            </a:r>
            <a:r>
              <a:rPr lang="fr-FR" sz="1400" dirty="0" smtClean="0"/>
              <a:t>afin de permettre  </a:t>
            </a:r>
            <a:r>
              <a:rPr lang="fr-FR" sz="1400" dirty="0"/>
              <a:t>aux candidats de produire, en se faisant inscrire, un livret scolaire contenant toutes les indications susceptibles de renseigner le jury sur leur valeur. Ces indications étant essentiellement faites de notes et places obtenues dans les différentes compositions </a:t>
            </a:r>
            <a:r>
              <a:rPr lang="fr-FR" sz="1400" dirty="0" smtClean="0"/>
              <a:t>en </a:t>
            </a:r>
            <a:r>
              <a:rPr lang="fr-FR" sz="1400" dirty="0"/>
              <a:t>rhétorique, en philosophie, en mathématiques élémentaires, de prix et accessits, de nominations au concours général, de distinctions spéciales, d'appréciation des professeurs </a:t>
            </a:r>
            <a:r>
              <a:rPr lang="fr-FR" sz="1400" dirty="0" smtClean="0"/>
              <a:t>…</a:t>
            </a:r>
            <a:endParaRPr lang="fr-FR" sz="1400" dirty="0"/>
          </a:p>
        </p:txBody>
      </p:sp>
      <p:pic>
        <p:nvPicPr>
          <p:cNvPr id="3" name="Imag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9253" y="1262372"/>
            <a:ext cx="1660340" cy="707305"/>
          </a:xfrm>
          <a:prstGeom prst="rect">
            <a:avLst/>
          </a:prstGeom>
        </p:spPr>
      </p:pic>
    </p:spTree>
    <p:extLst>
      <p:ext uri="{BB962C8B-B14F-4D97-AF65-F5344CB8AC3E}">
        <p14:creationId xmlns:p14="http://schemas.microsoft.com/office/powerpoint/2010/main" val="251833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59632" y="404664"/>
            <a:ext cx="7056784" cy="461665"/>
          </a:xfrm>
          <a:prstGeom prst="rect">
            <a:avLst/>
          </a:prstGeom>
          <a:noFill/>
        </p:spPr>
        <p:txBody>
          <a:bodyPr wrap="square" rtlCol="0">
            <a:spAutoFit/>
          </a:bodyPr>
          <a:lstStyle/>
          <a:p>
            <a:pPr algn="ctr"/>
            <a:r>
              <a:rPr lang="fr-FR" sz="2400" b="1" dirty="0" smtClean="0"/>
              <a:t>Année Scolaire 2014-2015</a:t>
            </a:r>
            <a:endParaRPr lang="fr-FR" sz="2400" b="1" dirty="0"/>
          </a:p>
        </p:txBody>
      </p:sp>
      <p:sp>
        <p:nvSpPr>
          <p:cNvPr id="4" name="ZoneTexte 3"/>
          <p:cNvSpPr txBox="1"/>
          <p:nvPr/>
        </p:nvSpPr>
        <p:spPr>
          <a:xfrm>
            <a:off x="1259632" y="1628800"/>
            <a:ext cx="6840760" cy="2862322"/>
          </a:xfrm>
          <a:prstGeom prst="rect">
            <a:avLst/>
          </a:prstGeom>
          <a:noFill/>
        </p:spPr>
        <p:txBody>
          <a:bodyPr wrap="square" rtlCol="0">
            <a:spAutoFit/>
          </a:bodyPr>
          <a:lstStyle/>
          <a:p>
            <a:endParaRPr lang="fr-FR" sz="2000" b="1" dirty="0" smtClean="0"/>
          </a:p>
          <a:p>
            <a:endParaRPr lang="fr-FR" sz="2000" b="1" dirty="0"/>
          </a:p>
          <a:p>
            <a:r>
              <a:rPr lang="fr-FR" sz="2000" b="1" dirty="0" smtClean="0"/>
              <a:t>Généralisation</a:t>
            </a:r>
            <a:r>
              <a:rPr lang="fr-FR" sz="2000" dirty="0" smtClean="0"/>
              <a:t> du livret scolaire numérique pour </a:t>
            </a:r>
            <a:r>
              <a:rPr lang="fr-FR" sz="2000" dirty="0"/>
              <a:t>les élèves de première de la </a:t>
            </a:r>
            <a:r>
              <a:rPr lang="fr-FR" sz="2000" b="1" dirty="0"/>
              <a:t>série </a:t>
            </a:r>
            <a:r>
              <a:rPr lang="fr-FR" sz="2000" b="1" dirty="0" smtClean="0"/>
              <a:t>STS2S  </a:t>
            </a:r>
          </a:p>
          <a:p>
            <a:endParaRPr lang="fr-FR" sz="2000" dirty="0"/>
          </a:p>
          <a:p>
            <a:endParaRPr lang="fr-FR" sz="2000" dirty="0" smtClean="0"/>
          </a:p>
          <a:p>
            <a:r>
              <a:rPr lang="fr-FR" sz="2000" b="1" dirty="0" smtClean="0"/>
              <a:t>Expérimentation</a:t>
            </a:r>
            <a:r>
              <a:rPr lang="fr-FR" sz="2000" dirty="0" smtClean="0"/>
              <a:t> </a:t>
            </a:r>
            <a:r>
              <a:rPr lang="fr-FR" sz="2000" dirty="0"/>
              <a:t>du livret scolaire numérique </a:t>
            </a:r>
            <a:r>
              <a:rPr lang="fr-FR" sz="2000" dirty="0" smtClean="0"/>
              <a:t>pour </a:t>
            </a:r>
            <a:r>
              <a:rPr lang="fr-FR" sz="2000" b="1" dirty="0" smtClean="0"/>
              <a:t>tous  </a:t>
            </a:r>
            <a:r>
              <a:rPr lang="fr-FR" sz="2000" b="1" dirty="0"/>
              <a:t>les élèves de première </a:t>
            </a:r>
            <a:r>
              <a:rPr lang="fr-FR" sz="2000" b="1" dirty="0" smtClean="0"/>
              <a:t>technologique </a:t>
            </a:r>
            <a:r>
              <a:rPr lang="fr-FR" sz="2000" dirty="0" smtClean="0"/>
              <a:t>dans les académie de Besançon</a:t>
            </a:r>
            <a:r>
              <a:rPr lang="fr-FR" sz="2000" dirty="0"/>
              <a:t>, Grenoble, Rouen, </a:t>
            </a:r>
            <a:r>
              <a:rPr lang="fr-FR" sz="2000" dirty="0" smtClean="0"/>
              <a:t>Toulouse</a:t>
            </a:r>
            <a:endParaRPr lang="fr-FR" sz="2000" dirty="0"/>
          </a:p>
        </p:txBody>
      </p:sp>
    </p:spTree>
    <p:extLst>
      <p:ext uri="{BB962C8B-B14F-4D97-AF65-F5344CB8AC3E}">
        <p14:creationId xmlns:p14="http://schemas.microsoft.com/office/powerpoint/2010/main" val="325740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115616" y="764704"/>
            <a:ext cx="7344816" cy="461665"/>
          </a:xfrm>
          <a:prstGeom prst="rect">
            <a:avLst/>
          </a:prstGeom>
          <a:noFill/>
        </p:spPr>
        <p:txBody>
          <a:bodyPr wrap="square" rtlCol="0">
            <a:spAutoFit/>
          </a:bodyPr>
          <a:lstStyle/>
          <a:p>
            <a:pPr algn="ctr"/>
            <a:r>
              <a:rPr lang="fr-FR" sz="2400" b="1" dirty="0" smtClean="0"/>
              <a:t>Bénéfices du LSL</a:t>
            </a:r>
            <a:endParaRPr lang="fr-FR" sz="2400" b="1" dirty="0"/>
          </a:p>
        </p:txBody>
      </p:sp>
      <p:sp>
        <p:nvSpPr>
          <p:cNvPr id="3" name="ZoneTexte 2"/>
          <p:cNvSpPr txBox="1"/>
          <p:nvPr/>
        </p:nvSpPr>
        <p:spPr>
          <a:xfrm>
            <a:off x="1979712" y="1484784"/>
            <a:ext cx="6696744" cy="861774"/>
          </a:xfrm>
          <a:prstGeom prst="rect">
            <a:avLst/>
          </a:prstGeom>
          <a:noFill/>
        </p:spPr>
        <p:txBody>
          <a:bodyPr wrap="square" rtlCol="0">
            <a:spAutoFit/>
          </a:bodyPr>
          <a:lstStyle/>
          <a:p>
            <a:r>
              <a:rPr lang="fr-FR" b="1" dirty="0" smtClean="0"/>
              <a:t>Réduction des coûts  financiers </a:t>
            </a:r>
          </a:p>
          <a:p>
            <a:r>
              <a:rPr lang="fr-FR" sz="1600" dirty="0" smtClean="0"/>
              <a:t>Le livret est commercialisé par les éditeurs et acheté par l’éducation nationale (entre 1 et 2€ par livret)</a:t>
            </a:r>
          </a:p>
        </p:txBody>
      </p:sp>
      <p:sp>
        <p:nvSpPr>
          <p:cNvPr id="4" name="ZoneTexte 3"/>
          <p:cNvSpPr txBox="1"/>
          <p:nvPr/>
        </p:nvSpPr>
        <p:spPr>
          <a:xfrm>
            <a:off x="1979712" y="2708920"/>
            <a:ext cx="6696744" cy="861774"/>
          </a:xfrm>
          <a:prstGeom prst="rect">
            <a:avLst/>
          </a:prstGeom>
          <a:noFill/>
        </p:spPr>
        <p:txBody>
          <a:bodyPr wrap="square" rtlCol="0">
            <a:spAutoFit/>
          </a:bodyPr>
          <a:lstStyle/>
          <a:p>
            <a:r>
              <a:rPr lang="fr-FR" b="1" dirty="0" smtClean="0"/>
              <a:t>Diminution de la charge de travail et du risque d’erreur</a:t>
            </a:r>
          </a:p>
          <a:p>
            <a:r>
              <a:rPr lang="fr-FR" sz="1600" dirty="0" smtClean="0"/>
              <a:t>Actuellement les  personnels recopient de façon manuscrite des données déjà gérées numériquement (identité, notes)</a:t>
            </a:r>
            <a:endParaRPr lang="fr-FR" sz="1600" dirty="0"/>
          </a:p>
        </p:txBody>
      </p:sp>
      <p:sp>
        <p:nvSpPr>
          <p:cNvPr id="9" name="ZoneTexte 8"/>
          <p:cNvSpPr txBox="1"/>
          <p:nvPr/>
        </p:nvSpPr>
        <p:spPr>
          <a:xfrm>
            <a:off x="1979712" y="3933056"/>
            <a:ext cx="6336704" cy="1384995"/>
          </a:xfrm>
          <a:prstGeom prst="rect">
            <a:avLst/>
          </a:prstGeom>
          <a:noFill/>
        </p:spPr>
        <p:txBody>
          <a:bodyPr wrap="square" rtlCol="0">
            <a:spAutoFit/>
          </a:bodyPr>
          <a:lstStyle/>
          <a:p>
            <a:r>
              <a:rPr lang="fr-FR" b="1" dirty="0" smtClean="0"/>
              <a:t>Suppression de la manutention des dossiers et du stockage</a:t>
            </a:r>
            <a:endParaRPr lang="fr-FR" dirty="0" smtClean="0"/>
          </a:p>
          <a:p>
            <a:r>
              <a:rPr lang="fr-FR" sz="1600" dirty="0" smtClean="0"/>
              <a:t>Les livrets font l’objet de manutentions fastidieuses entre les établissements scolaires et les centres de délibération.</a:t>
            </a:r>
          </a:p>
          <a:p>
            <a:r>
              <a:rPr lang="fr-FR" sz="1600" dirty="0" smtClean="0"/>
              <a:t>Ils doivent être conservés pour une durée indéterminée dans les lycées</a:t>
            </a:r>
          </a:p>
          <a:p>
            <a:endParaRPr lang="fr-FR" dirty="0"/>
          </a:p>
        </p:txBody>
      </p:sp>
      <p:pic>
        <p:nvPicPr>
          <p:cNvPr id="1026" name="Picture 2" descr="C:\Users\jovincen\AppData\Local\Microsoft\Windows\Temporary Internet Files\Content.IE5\IF0UVHS3\Eco[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552" y="1317312"/>
            <a:ext cx="1008112" cy="119671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ovincen\AppData\Local\Microsoft\Windows\Temporary Internet Files\Content.IE5\2E9EZ1QR\1148005_18738305[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56076" y="2708280"/>
            <a:ext cx="1287388" cy="8624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ovincen\AppData\Local\Microsoft\Windows\Temporary Internet Files\Content.IE5\Z6LW6ULO\livreur3[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8083" y="3895757"/>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47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23728" y="548680"/>
            <a:ext cx="6264696" cy="369332"/>
          </a:xfrm>
          <a:prstGeom prst="rect">
            <a:avLst/>
          </a:prstGeom>
        </p:spPr>
        <p:txBody>
          <a:bodyPr wrap="square">
            <a:spAutoFit/>
          </a:bodyPr>
          <a:lstStyle/>
          <a:p>
            <a:pPr algn="ctr"/>
            <a:r>
              <a:rPr lang="fr-FR" b="1" dirty="0" smtClean="0"/>
              <a:t>Avantages </a:t>
            </a:r>
            <a:r>
              <a:rPr lang="fr-FR" b="1" dirty="0"/>
              <a:t>du LSL</a:t>
            </a:r>
          </a:p>
        </p:txBody>
      </p:sp>
      <p:sp>
        <p:nvSpPr>
          <p:cNvPr id="5" name="ZoneTexte 4"/>
          <p:cNvSpPr txBox="1"/>
          <p:nvPr/>
        </p:nvSpPr>
        <p:spPr>
          <a:xfrm>
            <a:off x="2264355" y="967164"/>
            <a:ext cx="6412101" cy="584775"/>
          </a:xfrm>
          <a:prstGeom prst="rect">
            <a:avLst/>
          </a:prstGeom>
          <a:noFill/>
        </p:spPr>
        <p:txBody>
          <a:bodyPr wrap="square" rtlCol="0">
            <a:spAutoFit/>
          </a:bodyPr>
          <a:lstStyle/>
          <a:p>
            <a:r>
              <a:rPr lang="fr-FR" sz="1600" b="1" dirty="0" smtClean="0"/>
              <a:t>Automatiser </a:t>
            </a:r>
            <a:r>
              <a:rPr lang="fr-FR" sz="1600" b="1" dirty="0"/>
              <a:t>l’importation </a:t>
            </a:r>
            <a:r>
              <a:rPr lang="fr-FR" sz="1600" dirty="0"/>
              <a:t>depuis </a:t>
            </a:r>
            <a:r>
              <a:rPr lang="fr-FR" sz="1600" dirty="0" smtClean="0"/>
              <a:t>SIECLE </a:t>
            </a:r>
            <a:r>
              <a:rPr lang="fr-FR" sz="1600" dirty="0"/>
              <a:t>des données concernant chaque élève (identité, parcours scolaire, choix des voies, des séries et des </a:t>
            </a:r>
            <a:r>
              <a:rPr lang="fr-FR" sz="1600" dirty="0" smtClean="0"/>
              <a:t>options)</a:t>
            </a:r>
            <a:endParaRPr lang="fr-FR" sz="1600" dirty="0"/>
          </a:p>
        </p:txBody>
      </p:sp>
      <p:sp>
        <p:nvSpPr>
          <p:cNvPr id="9" name="ZoneTexte 8"/>
          <p:cNvSpPr txBox="1"/>
          <p:nvPr/>
        </p:nvSpPr>
        <p:spPr>
          <a:xfrm>
            <a:off x="2264355" y="1562429"/>
            <a:ext cx="6412101" cy="830997"/>
          </a:xfrm>
          <a:prstGeom prst="rect">
            <a:avLst/>
          </a:prstGeom>
          <a:noFill/>
        </p:spPr>
        <p:txBody>
          <a:bodyPr wrap="square" rtlCol="0">
            <a:spAutoFit/>
          </a:bodyPr>
          <a:lstStyle/>
          <a:p>
            <a:r>
              <a:rPr lang="fr-FR" sz="1600" b="1" dirty="0" smtClean="0"/>
              <a:t>Automatiser </a:t>
            </a:r>
            <a:r>
              <a:rPr lang="fr-FR" sz="1600" b="1" dirty="0"/>
              <a:t>la récupération </a:t>
            </a:r>
            <a:r>
              <a:rPr lang="fr-FR" sz="1600" b="1" dirty="0" smtClean="0"/>
              <a:t>des notes </a:t>
            </a:r>
            <a:r>
              <a:rPr lang="fr-FR" sz="1600" dirty="0" smtClean="0"/>
              <a:t>depuis </a:t>
            </a:r>
            <a:r>
              <a:rPr lang="fr-FR" sz="1600" dirty="0"/>
              <a:t>les logiciels de gestion de notes </a:t>
            </a:r>
            <a:r>
              <a:rPr lang="fr-FR" sz="1600" dirty="0" smtClean="0"/>
              <a:t>(SIECLE ou </a:t>
            </a:r>
            <a:r>
              <a:rPr lang="fr-FR" sz="1600" b="1" dirty="0" smtClean="0"/>
              <a:t>logiciels privés</a:t>
            </a:r>
            <a:r>
              <a:rPr lang="fr-FR" sz="1600" dirty="0" smtClean="0"/>
              <a:t>) correspondant </a:t>
            </a:r>
            <a:r>
              <a:rPr lang="fr-FR" sz="1600" dirty="0"/>
              <a:t>à chaque discipline, pour tous les trimestres</a:t>
            </a:r>
          </a:p>
        </p:txBody>
      </p:sp>
      <p:sp>
        <p:nvSpPr>
          <p:cNvPr id="10" name="ZoneTexte 9"/>
          <p:cNvSpPr txBox="1"/>
          <p:nvPr/>
        </p:nvSpPr>
        <p:spPr>
          <a:xfrm>
            <a:off x="2264355" y="2393426"/>
            <a:ext cx="6412101" cy="830997"/>
          </a:xfrm>
          <a:prstGeom prst="rect">
            <a:avLst/>
          </a:prstGeom>
          <a:noFill/>
        </p:spPr>
        <p:txBody>
          <a:bodyPr wrap="square" rtlCol="0">
            <a:spAutoFit/>
          </a:bodyPr>
          <a:lstStyle/>
          <a:p>
            <a:pPr algn="just"/>
            <a:r>
              <a:rPr lang="fr-FR" sz="1600" b="1" dirty="0" smtClean="0"/>
              <a:t>Transmettre </a:t>
            </a:r>
            <a:r>
              <a:rPr lang="fr-FR" sz="1600" b="1" dirty="0"/>
              <a:t>automatiquement ces données au système Admission Post-bac (APB) </a:t>
            </a:r>
            <a:r>
              <a:rPr lang="fr-FR" sz="1600" dirty="0"/>
              <a:t>en vue de l’orientation des élèves dans l’enseignement </a:t>
            </a:r>
            <a:r>
              <a:rPr lang="fr-FR" sz="1600" dirty="0" smtClean="0"/>
              <a:t>supérieur:  </a:t>
            </a:r>
            <a:r>
              <a:rPr lang="fr-FR" sz="1600" dirty="0"/>
              <a:t>il n’y aura donc plus de saisie manuelle à effectuer</a:t>
            </a:r>
          </a:p>
        </p:txBody>
      </p:sp>
      <p:sp>
        <p:nvSpPr>
          <p:cNvPr id="11" name="ZoneTexte 10"/>
          <p:cNvSpPr txBox="1"/>
          <p:nvPr/>
        </p:nvSpPr>
        <p:spPr>
          <a:xfrm>
            <a:off x="2292799" y="3258719"/>
            <a:ext cx="6412101" cy="1077218"/>
          </a:xfrm>
          <a:prstGeom prst="rect">
            <a:avLst/>
          </a:prstGeom>
          <a:noFill/>
        </p:spPr>
        <p:txBody>
          <a:bodyPr wrap="square" rtlCol="0">
            <a:spAutoFit/>
          </a:bodyPr>
          <a:lstStyle/>
          <a:p>
            <a:r>
              <a:rPr lang="fr-FR" sz="1600" b="1" dirty="0" smtClean="0"/>
              <a:t>Permettre </a:t>
            </a:r>
            <a:r>
              <a:rPr lang="fr-FR" sz="1600" b="1" dirty="0"/>
              <a:t>aux élèves et à leurs familles une véritable consultation du livret scolaire</a:t>
            </a:r>
            <a:r>
              <a:rPr lang="fr-FR" sz="1600" dirty="0"/>
              <a:t> avant l’examen (à l’heure actuelle, l’élève découvre souvent son livret à la veille du baccalauréat et n’a </a:t>
            </a:r>
            <a:r>
              <a:rPr lang="fr-FR" sz="1600" dirty="0" smtClean="0"/>
              <a:t>que quelques </a:t>
            </a:r>
            <a:r>
              <a:rPr lang="fr-FR" sz="1600" dirty="0"/>
              <a:t>minutes pour parcourir des dizaines d’appréciations et de notes)</a:t>
            </a:r>
          </a:p>
        </p:txBody>
      </p:sp>
      <p:sp>
        <p:nvSpPr>
          <p:cNvPr id="12" name="ZoneTexte 11"/>
          <p:cNvSpPr txBox="1"/>
          <p:nvPr/>
        </p:nvSpPr>
        <p:spPr>
          <a:xfrm>
            <a:off x="2299633" y="4335937"/>
            <a:ext cx="6192688" cy="830997"/>
          </a:xfrm>
          <a:prstGeom prst="rect">
            <a:avLst/>
          </a:prstGeom>
          <a:noFill/>
        </p:spPr>
        <p:txBody>
          <a:bodyPr wrap="square" rtlCol="0">
            <a:spAutoFit/>
          </a:bodyPr>
          <a:lstStyle/>
          <a:p>
            <a:r>
              <a:rPr lang="fr-FR" sz="1600" b="1" dirty="0" smtClean="0"/>
              <a:t>Fournir </a:t>
            </a:r>
            <a:r>
              <a:rPr lang="fr-FR" sz="1600" b="1" dirty="0"/>
              <a:t>aux élèves et à leurs responsables légaux un aperçu du niveau de l’élève et </a:t>
            </a:r>
            <a:r>
              <a:rPr lang="fr-FR" sz="1600" b="1" dirty="0" smtClean="0"/>
              <a:t>des compétences </a:t>
            </a:r>
            <a:r>
              <a:rPr lang="fr-FR" sz="1600" dirty="0"/>
              <a:t>attendues pour l’examen dès la fin de la classe de première (seconde </a:t>
            </a:r>
            <a:r>
              <a:rPr lang="fr-FR" sz="1600"/>
              <a:t>pour </a:t>
            </a:r>
            <a:r>
              <a:rPr lang="fr-FR" sz="1600" smtClean="0"/>
              <a:t>le lycée </a:t>
            </a:r>
            <a:r>
              <a:rPr lang="fr-FR" sz="1600" dirty="0"/>
              <a:t>professionnel)</a:t>
            </a:r>
          </a:p>
        </p:txBody>
      </p:sp>
      <p:graphicFrame>
        <p:nvGraphicFramePr>
          <p:cNvPr id="14" name="Diagramme 13"/>
          <p:cNvGraphicFramePr/>
          <p:nvPr>
            <p:extLst>
              <p:ext uri="{D42A27DB-BD31-4B8C-83A1-F6EECF244321}">
                <p14:modId xmlns:p14="http://schemas.microsoft.com/office/powerpoint/2010/main" val="2015164509"/>
              </p:ext>
            </p:extLst>
          </p:nvPr>
        </p:nvGraphicFramePr>
        <p:xfrm>
          <a:off x="467544" y="967164"/>
          <a:ext cx="1391816" cy="2171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Image 14"/>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67543" y="3797328"/>
            <a:ext cx="1298505" cy="864096"/>
          </a:xfrm>
          <a:prstGeom prst="rect">
            <a:avLst/>
          </a:prstGeom>
        </p:spPr>
      </p:pic>
    </p:spTree>
    <p:extLst>
      <p:ext uri="{BB962C8B-B14F-4D97-AF65-F5344CB8AC3E}">
        <p14:creationId xmlns:p14="http://schemas.microsoft.com/office/powerpoint/2010/main" val="320824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Graphic spid="1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728" y="548680"/>
            <a:ext cx="6264696" cy="369332"/>
          </a:xfrm>
          <a:prstGeom prst="rect">
            <a:avLst/>
          </a:prstGeom>
        </p:spPr>
        <p:txBody>
          <a:bodyPr wrap="square">
            <a:spAutoFit/>
          </a:bodyPr>
          <a:lstStyle/>
          <a:p>
            <a:pPr algn="ctr"/>
            <a:r>
              <a:rPr lang="fr-FR" b="1" dirty="0" smtClean="0"/>
              <a:t>Avantages </a:t>
            </a:r>
            <a:r>
              <a:rPr lang="fr-FR" b="1" dirty="0"/>
              <a:t>du LSL</a:t>
            </a:r>
          </a:p>
        </p:txBody>
      </p:sp>
      <p:sp>
        <p:nvSpPr>
          <p:cNvPr id="3" name="ZoneTexte 2"/>
          <p:cNvSpPr txBox="1"/>
          <p:nvPr/>
        </p:nvSpPr>
        <p:spPr>
          <a:xfrm>
            <a:off x="2237350" y="1056441"/>
            <a:ext cx="6511114" cy="1077218"/>
          </a:xfrm>
          <a:prstGeom prst="rect">
            <a:avLst/>
          </a:prstGeom>
          <a:noFill/>
        </p:spPr>
        <p:txBody>
          <a:bodyPr wrap="square" rtlCol="0">
            <a:spAutoFit/>
          </a:bodyPr>
          <a:lstStyle/>
          <a:p>
            <a:r>
              <a:rPr lang="fr-FR" sz="1600" b="1" dirty="0" smtClean="0"/>
              <a:t>Fournir </a:t>
            </a:r>
            <a:r>
              <a:rPr lang="fr-FR" sz="1600" b="1" dirty="0"/>
              <a:t>au jury du baccalauréat un outil d’aide à l’évaluation </a:t>
            </a:r>
            <a:r>
              <a:rPr lang="fr-FR" sz="1600" b="1" dirty="0" err="1" smtClean="0"/>
              <a:t>anonymé</a:t>
            </a:r>
            <a:r>
              <a:rPr lang="fr-FR" sz="1600" b="1" dirty="0" smtClean="0"/>
              <a:t> </a:t>
            </a:r>
            <a:r>
              <a:rPr lang="fr-FR" sz="1600" dirty="0"/>
              <a:t>et plus </a:t>
            </a:r>
            <a:r>
              <a:rPr lang="fr-FR" sz="1600" dirty="0" smtClean="0"/>
              <a:t>efficace. Actuellement, le jury </a:t>
            </a:r>
            <a:r>
              <a:rPr lang="fr-FR" sz="1600" dirty="0"/>
              <a:t>de l’examen consulte un livret papier qui n’est pas </a:t>
            </a:r>
            <a:r>
              <a:rPr lang="fr-FR" sz="1600" dirty="0" err="1" smtClean="0"/>
              <a:t>anonymisé</a:t>
            </a:r>
            <a:r>
              <a:rPr lang="fr-FR" sz="1600" dirty="0" smtClean="0"/>
              <a:t> </a:t>
            </a:r>
            <a:r>
              <a:rPr lang="fr-FR" sz="1600" dirty="0"/>
              <a:t>et qui ne permet donc </a:t>
            </a:r>
            <a:r>
              <a:rPr lang="fr-FR" sz="1600" dirty="0" smtClean="0"/>
              <a:t>pas d’éviter </a:t>
            </a:r>
            <a:r>
              <a:rPr lang="fr-FR" sz="1600" dirty="0"/>
              <a:t>certaines </a:t>
            </a:r>
            <a:r>
              <a:rPr lang="fr-FR" sz="1600" dirty="0" smtClean="0"/>
              <a:t>discriminations</a:t>
            </a:r>
            <a:endParaRPr lang="fr-FR" sz="1600" dirty="0"/>
          </a:p>
        </p:txBody>
      </p:sp>
      <p:sp>
        <p:nvSpPr>
          <p:cNvPr id="4" name="ZoneTexte 3"/>
          <p:cNvSpPr txBox="1"/>
          <p:nvPr/>
        </p:nvSpPr>
        <p:spPr>
          <a:xfrm>
            <a:off x="2237350" y="1991445"/>
            <a:ext cx="6408712" cy="1569660"/>
          </a:xfrm>
          <a:prstGeom prst="rect">
            <a:avLst/>
          </a:prstGeom>
          <a:noFill/>
        </p:spPr>
        <p:txBody>
          <a:bodyPr wrap="square" rtlCol="0">
            <a:spAutoFit/>
          </a:bodyPr>
          <a:lstStyle/>
          <a:p>
            <a:r>
              <a:rPr lang="fr-FR" sz="1600" b="1" dirty="0" smtClean="0"/>
              <a:t>Constituer une preuve électronique en cas de recours </a:t>
            </a:r>
            <a:r>
              <a:rPr lang="fr-FR" sz="1600" dirty="0" smtClean="0"/>
              <a:t>devant </a:t>
            </a:r>
            <a:r>
              <a:rPr lang="fr-FR" sz="1600" dirty="0"/>
              <a:t>le tribunal administratif, par exemple pour justifier la consultation par le jury du baccalauréat. Rappel : un recours contentieux doit être présenté devant le tribunal administratif territorialement compétent dans un délai de deux mois à compter de la décision de l’autorité </a:t>
            </a:r>
            <a:r>
              <a:rPr lang="fr-FR" sz="1600" dirty="0" smtClean="0"/>
              <a:t>administrative </a:t>
            </a:r>
            <a:r>
              <a:rPr lang="fr-FR" sz="1600" dirty="0"/>
              <a:t>(articles R421-1 et R421-2 du code de justice administrative).</a:t>
            </a:r>
          </a:p>
        </p:txBody>
      </p:sp>
      <p:sp>
        <p:nvSpPr>
          <p:cNvPr id="5" name="ZoneTexte 4"/>
          <p:cNvSpPr txBox="1"/>
          <p:nvPr/>
        </p:nvSpPr>
        <p:spPr>
          <a:xfrm>
            <a:off x="2267744" y="3538481"/>
            <a:ext cx="6480720" cy="1815882"/>
          </a:xfrm>
          <a:prstGeom prst="rect">
            <a:avLst/>
          </a:prstGeom>
          <a:noFill/>
        </p:spPr>
        <p:txBody>
          <a:bodyPr wrap="square" rtlCol="0">
            <a:spAutoFit/>
          </a:bodyPr>
          <a:lstStyle/>
          <a:p>
            <a:r>
              <a:rPr lang="fr-FR" sz="1600" b="1" i="1" dirty="0" smtClean="0"/>
              <a:t>Constituer </a:t>
            </a:r>
            <a:r>
              <a:rPr lang="fr-FR" sz="1600" b="1" i="1" dirty="0"/>
              <a:t>un outil de pilotage </a:t>
            </a:r>
            <a:r>
              <a:rPr lang="fr-FR" sz="1600" b="1" i="1" dirty="0" smtClean="0"/>
              <a:t>pédagogique </a:t>
            </a:r>
            <a:r>
              <a:rPr lang="fr-FR" sz="1600" i="1" dirty="0" smtClean="0"/>
              <a:t>permettant </a:t>
            </a:r>
            <a:r>
              <a:rPr lang="fr-FR" sz="1600" i="1" dirty="0"/>
              <a:t>d’étudier, à l’échelle nationale, les corrélations entre </a:t>
            </a:r>
            <a:r>
              <a:rPr lang="fr-FR" sz="1600" i="1" dirty="0" smtClean="0"/>
              <a:t>les performances </a:t>
            </a:r>
            <a:r>
              <a:rPr lang="fr-FR" sz="1600" i="1" dirty="0"/>
              <a:t>des élèves au </a:t>
            </a:r>
            <a:r>
              <a:rPr lang="fr-FR" sz="1600" i="1" dirty="0" smtClean="0"/>
              <a:t>baccalauréat</a:t>
            </a:r>
            <a:r>
              <a:rPr lang="fr-FR" sz="1600" i="1" dirty="0"/>
              <a:t>, les niveaux d’acquisition des compétences et </a:t>
            </a:r>
            <a:r>
              <a:rPr lang="fr-FR" sz="1600" i="1" dirty="0" smtClean="0"/>
              <a:t>les notes </a:t>
            </a:r>
            <a:r>
              <a:rPr lang="fr-FR" sz="1600" i="1" dirty="0"/>
              <a:t>obtenues tout au long du cycle terminal, et les propositions d’orientation obtenues </a:t>
            </a:r>
            <a:r>
              <a:rPr lang="fr-FR" sz="1600" i="1" dirty="0" smtClean="0"/>
              <a:t>dans l’enseignement </a:t>
            </a:r>
            <a:r>
              <a:rPr lang="fr-FR" sz="1600" i="1" dirty="0"/>
              <a:t>supérieur, ce qui permettra d’éclairer les politiques </a:t>
            </a:r>
            <a:r>
              <a:rPr lang="fr-FR" sz="1600" i="1" dirty="0" smtClean="0"/>
              <a:t>éducatives </a:t>
            </a:r>
            <a:r>
              <a:rPr lang="fr-FR" sz="1600" i="1" dirty="0"/>
              <a:t>et les </a:t>
            </a:r>
            <a:r>
              <a:rPr lang="fr-FR" sz="1600" i="1" dirty="0" smtClean="0"/>
              <a:t>réflexions menées </a:t>
            </a:r>
            <a:r>
              <a:rPr lang="fr-FR" sz="1600" i="1" dirty="0"/>
              <a:t>au sujet de la certification de fin d’études du second degré</a:t>
            </a:r>
            <a:r>
              <a:rPr lang="fr-FR" sz="1600" i="1" dirty="0" smtClean="0"/>
              <a:t>.</a:t>
            </a:r>
            <a:endParaRPr lang="fr-FR" sz="1600" b="1" i="1" dirty="0">
              <a:solidFill>
                <a:srgbClr val="FF0000"/>
              </a:solidFill>
            </a:endParaRPr>
          </a:p>
        </p:txBody>
      </p:sp>
      <p:pic>
        <p:nvPicPr>
          <p:cNvPr id="6" name="Imag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81436" y="3780685"/>
            <a:ext cx="1406433" cy="1016468"/>
          </a:xfrm>
          <a:prstGeom prst="rect">
            <a:avLst/>
          </a:prstGeom>
        </p:spPr>
      </p:pic>
      <p:pic>
        <p:nvPicPr>
          <p:cNvPr id="7" name="Imag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0009" y="1046887"/>
            <a:ext cx="1378305" cy="853236"/>
          </a:xfrm>
          <a:prstGeom prst="rect">
            <a:avLst/>
          </a:prstGeom>
        </p:spPr>
      </p:pic>
      <p:pic>
        <p:nvPicPr>
          <p:cNvPr id="8" name="Imag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48460" y="2248260"/>
            <a:ext cx="1409854" cy="1056030"/>
          </a:xfrm>
          <a:prstGeom prst="rect">
            <a:avLst/>
          </a:prstGeom>
        </p:spPr>
      </p:pic>
    </p:spTree>
    <p:extLst>
      <p:ext uri="{BB962C8B-B14F-4D97-AF65-F5344CB8AC3E}">
        <p14:creationId xmlns:p14="http://schemas.microsoft.com/office/powerpoint/2010/main" val="314416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1099632"/>
            <a:ext cx="6624736" cy="3970318"/>
          </a:xfrm>
          <a:prstGeom prst="rect">
            <a:avLst/>
          </a:prstGeom>
        </p:spPr>
        <p:txBody>
          <a:bodyPr wrap="square">
            <a:spAutoFit/>
          </a:bodyPr>
          <a:lstStyle/>
          <a:p>
            <a:pPr marL="571500" indent="-571500">
              <a:buFont typeface="Arial" pitchFamily="34" charset="0"/>
              <a:buChar char="•"/>
            </a:pPr>
            <a:r>
              <a:rPr sz="3600" b="1" dirty="0" smtClean="0"/>
              <a:t>Introduction à LSL</a:t>
            </a:r>
          </a:p>
          <a:p>
            <a:pPr marL="571500" indent="-571500">
              <a:buFont typeface="Arial" pitchFamily="34" charset="0"/>
              <a:buChar char="•"/>
            </a:pPr>
            <a:r>
              <a:rPr lang="fr-FR" sz="3600" b="1" dirty="0" smtClean="0">
                <a:solidFill>
                  <a:srgbClr val="0070C0"/>
                </a:solidFill>
              </a:rPr>
              <a:t>Présentation de l’application</a:t>
            </a:r>
          </a:p>
          <a:p>
            <a:pPr marL="571500" indent="-571500">
              <a:buFont typeface="Arial" pitchFamily="34" charset="0"/>
              <a:buChar char="•"/>
            </a:pPr>
            <a:r>
              <a:rPr lang="fr-FR" sz="3600" b="1" dirty="0" smtClean="0">
                <a:solidFill>
                  <a:srgbClr val="262626"/>
                </a:solidFill>
              </a:rPr>
              <a:t>Présentation du Télé-service LSL associé</a:t>
            </a:r>
          </a:p>
          <a:p>
            <a:pPr marL="571500" indent="-571500">
              <a:buFont typeface="Arial" pitchFamily="34" charset="0"/>
              <a:buChar char="•"/>
            </a:pPr>
            <a:r>
              <a:rPr lang="fr-FR" sz="3600" b="1" dirty="0" smtClean="0">
                <a:solidFill>
                  <a:srgbClr val="262626"/>
                </a:solidFill>
              </a:rPr>
              <a:t>Récapitulatif des opérations à </a:t>
            </a:r>
            <a:r>
              <a:rPr lang="fr-FR" sz="3600" b="1" dirty="0">
                <a:solidFill>
                  <a:srgbClr val="262626"/>
                </a:solidFill>
              </a:rPr>
              <a:t>mettre en </a:t>
            </a:r>
            <a:r>
              <a:rPr lang="fr-FR" sz="3600" b="1" dirty="0" smtClean="0">
                <a:solidFill>
                  <a:srgbClr val="262626"/>
                </a:solidFill>
              </a:rPr>
              <a:t>œuvre</a:t>
            </a:r>
            <a:endParaRPr lang="fr-FR" sz="3600" b="1" dirty="0">
              <a:solidFill>
                <a:srgbClr val="262626"/>
              </a:solidFill>
            </a:endParaRPr>
          </a:p>
          <a:p>
            <a:pPr marL="571500" indent="-571500">
              <a:buFont typeface="Arial" pitchFamily="34" charset="0"/>
              <a:buChar char="•"/>
            </a:pPr>
            <a:endParaRPr lang="fr-FR" sz="3600" b="1" dirty="0" smtClean="0">
              <a:solidFill>
                <a:srgbClr val="262626"/>
              </a:solidFill>
            </a:endParaRPr>
          </a:p>
        </p:txBody>
      </p:sp>
    </p:spTree>
    <p:extLst>
      <p:ext uri="{BB962C8B-B14F-4D97-AF65-F5344CB8AC3E}">
        <p14:creationId xmlns:p14="http://schemas.microsoft.com/office/powerpoint/2010/main" val="1705974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9368" y="292506"/>
            <a:ext cx="6264696" cy="584775"/>
          </a:xfrm>
          <a:prstGeom prst="rect">
            <a:avLst/>
          </a:prstGeom>
        </p:spPr>
        <p:txBody>
          <a:bodyPr wrap="square">
            <a:spAutoFit/>
          </a:bodyPr>
          <a:lstStyle/>
          <a:p>
            <a:pPr algn="ctr"/>
            <a:r>
              <a:rPr lang="fr-FR" sz="3200" b="1" dirty="0" smtClean="0"/>
              <a:t>LSL pour le chef d’établissement</a:t>
            </a:r>
            <a:endParaRPr lang="fr-FR" sz="3200" b="1" dirty="0"/>
          </a:p>
        </p:txBody>
      </p:sp>
      <p:grpSp>
        <p:nvGrpSpPr>
          <p:cNvPr id="35" name="Groupe 34"/>
          <p:cNvGrpSpPr/>
          <p:nvPr/>
        </p:nvGrpSpPr>
        <p:grpSpPr>
          <a:xfrm>
            <a:off x="1043608" y="2300299"/>
            <a:ext cx="6768752" cy="1776773"/>
            <a:chOff x="1043608" y="2300299"/>
            <a:chExt cx="6768752" cy="1776773"/>
          </a:xfrm>
        </p:grpSpPr>
        <p:sp>
          <p:nvSpPr>
            <p:cNvPr id="3" name="Rectangle 2"/>
            <p:cNvSpPr/>
            <p:nvPr/>
          </p:nvSpPr>
          <p:spPr>
            <a:xfrm>
              <a:off x="1043608" y="2389530"/>
              <a:ext cx="6768752" cy="1687542"/>
            </a:xfrm>
            <a:prstGeom prst="rect">
              <a:avLst/>
            </a:prstGeom>
            <a:solidFill>
              <a:srgbClr val="EF23A6">
                <a:alpha val="24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691680" y="2741639"/>
              <a:ext cx="2016224" cy="108012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solidFill>
                </a:rPr>
                <a:t>Module « Saisie »</a:t>
              </a:r>
            </a:p>
            <a:p>
              <a:pPr algn="ctr"/>
              <a:r>
                <a:rPr lang="fr-FR" sz="1400" dirty="0" smtClean="0">
                  <a:solidFill>
                    <a:schemeClr val="tx1"/>
                  </a:solidFill>
                </a:rPr>
                <a:t>Saisie manuelle ou modifications des informations importées </a:t>
              </a:r>
              <a:endParaRPr lang="fr-FR" sz="1400" dirty="0">
                <a:solidFill>
                  <a:schemeClr val="tx1"/>
                </a:solidFill>
              </a:endParaRPr>
            </a:p>
          </p:txBody>
        </p:sp>
        <p:sp>
          <p:nvSpPr>
            <p:cNvPr id="5" name="Rectangle 4"/>
            <p:cNvSpPr/>
            <p:nvPr/>
          </p:nvSpPr>
          <p:spPr>
            <a:xfrm>
              <a:off x="5364088" y="2669631"/>
              <a:ext cx="1872208" cy="1224136"/>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solidFill>
                </a:rPr>
                <a:t>Module « Validation»</a:t>
              </a:r>
            </a:p>
            <a:p>
              <a:pPr algn="ctr"/>
              <a:r>
                <a:rPr lang="fr-FR" sz="1400" dirty="0" smtClean="0">
                  <a:solidFill>
                    <a:schemeClr val="tx1"/>
                  </a:solidFill>
                </a:rPr>
                <a:t>Saisie manuelle ou modifications des informations importées </a:t>
              </a:r>
              <a:endParaRPr lang="fr-FR" sz="1400" dirty="0">
                <a:solidFill>
                  <a:schemeClr val="tx1"/>
                </a:solidFill>
              </a:endParaRPr>
            </a:p>
          </p:txBody>
        </p:sp>
        <p:sp>
          <p:nvSpPr>
            <p:cNvPr id="6" name="ZoneTexte 5"/>
            <p:cNvSpPr txBox="1"/>
            <p:nvPr/>
          </p:nvSpPr>
          <p:spPr>
            <a:xfrm>
              <a:off x="2904191" y="2300299"/>
              <a:ext cx="3456384" cy="369332"/>
            </a:xfrm>
            <a:prstGeom prst="rect">
              <a:avLst/>
            </a:prstGeom>
            <a:noFill/>
          </p:spPr>
          <p:txBody>
            <a:bodyPr wrap="square" rtlCol="0">
              <a:spAutoFit/>
            </a:bodyPr>
            <a:lstStyle/>
            <a:p>
              <a:r>
                <a:rPr lang="fr-FR" dirty="0" smtClean="0"/>
                <a:t>Livret scolaire numérique</a:t>
              </a:r>
              <a:endParaRPr lang="fr-FR" dirty="0"/>
            </a:p>
          </p:txBody>
        </p:sp>
        <p:cxnSp>
          <p:nvCxnSpPr>
            <p:cNvPr id="8" name="Connecteur droit avec flèche 7"/>
            <p:cNvCxnSpPr/>
            <p:nvPr/>
          </p:nvCxnSpPr>
          <p:spPr>
            <a:xfrm>
              <a:off x="3658450" y="3429000"/>
              <a:ext cx="1688600"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3887924" y="2820034"/>
              <a:ext cx="1296144" cy="923330"/>
            </a:xfrm>
            <a:prstGeom prst="rect">
              <a:avLst/>
            </a:prstGeom>
            <a:noFill/>
          </p:spPr>
          <p:txBody>
            <a:bodyPr wrap="square" rtlCol="0">
              <a:spAutoFit/>
            </a:bodyPr>
            <a:lstStyle/>
            <a:p>
              <a:r>
                <a:rPr lang="fr-FR" sz="1200" dirty="0" smtClean="0"/>
                <a:t>Livret complété et visé  par le proviseur</a:t>
              </a:r>
            </a:p>
            <a:p>
              <a:endParaRPr lang="fr-FR" dirty="0"/>
            </a:p>
          </p:txBody>
        </p:sp>
      </p:grpSp>
      <p:sp>
        <p:nvSpPr>
          <p:cNvPr id="11" name="Rectangle 10"/>
          <p:cNvSpPr/>
          <p:nvPr/>
        </p:nvSpPr>
        <p:spPr>
          <a:xfrm>
            <a:off x="1259632" y="1133455"/>
            <a:ext cx="2398818" cy="6393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smtClean="0"/>
              <a:t>TELESERVICES</a:t>
            </a:r>
          </a:p>
          <a:p>
            <a:pPr algn="ctr"/>
            <a:r>
              <a:rPr lang="fr-FR" sz="1200" dirty="0" smtClean="0"/>
              <a:t>(consultation du livret par les élèves et les parents)</a:t>
            </a:r>
            <a:endParaRPr lang="fr-FR" sz="1200" dirty="0"/>
          </a:p>
        </p:txBody>
      </p:sp>
      <p:sp>
        <p:nvSpPr>
          <p:cNvPr id="12" name="Rectangle 11"/>
          <p:cNvSpPr/>
          <p:nvPr/>
        </p:nvSpPr>
        <p:spPr>
          <a:xfrm>
            <a:off x="5220984" y="1133455"/>
            <a:ext cx="2807399" cy="6393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smtClean="0"/>
              <a:t>Modules « Jurys »</a:t>
            </a:r>
          </a:p>
          <a:p>
            <a:pPr algn="ctr"/>
            <a:r>
              <a:rPr lang="fr-FR" sz="1200" dirty="0" smtClean="0"/>
              <a:t>(Pour la visualisation et le visa du livret scolaire par le président du jury))</a:t>
            </a:r>
            <a:endParaRPr lang="fr-FR" sz="1200" dirty="0"/>
          </a:p>
        </p:txBody>
      </p:sp>
      <p:cxnSp>
        <p:nvCxnSpPr>
          <p:cNvPr id="14" name="Connecteur droit avec flèche 13"/>
          <p:cNvCxnSpPr/>
          <p:nvPr/>
        </p:nvCxnSpPr>
        <p:spPr>
          <a:xfrm flipV="1">
            <a:off x="1907704" y="1772816"/>
            <a:ext cx="792088" cy="96882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V="1">
            <a:off x="6876256" y="1772816"/>
            <a:ext cx="144016" cy="896815"/>
          </a:xfrm>
          <a:prstGeom prst="straightConnector1">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1043608" y="1916832"/>
            <a:ext cx="1260140" cy="615553"/>
          </a:xfrm>
          <a:prstGeom prst="rect">
            <a:avLst/>
          </a:prstGeom>
          <a:noFill/>
          <a:ln w="15875">
            <a:noFill/>
          </a:ln>
        </p:spPr>
        <p:txBody>
          <a:bodyPr wrap="square" rtlCol="0">
            <a:spAutoFit/>
          </a:bodyPr>
          <a:lstStyle/>
          <a:p>
            <a:pPr algn="r"/>
            <a:r>
              <a:rPr lang="fr-FR" sz="1200" dirty="0" smtClean="0"/>
              <a:t>Visibilité  au fil  de l’eau</a:t>
            </a:r>
          </a:p>
          <a:p>
            <a:endParaRPr lang="fr-FR" sz="1000" dirty="0"/>
          </a:p>
        </p:txBody>
      </p:sp>
      <p:sp>
        <p:nvSpPr>
          <p:cNvPr id="23" name="ZoneTexte 22"/>
          <p:cNvSpPr txBox="1"/>
          <p:nvPr/>
        </p:nvSpPr>
        <p:spPr>
          <a:xfrm>
            <a:off x="7020272" y="1858949"/>
            <a:ext cx="1800200" cy="646331"/>
          </a:xfrm>
          <a:prstGeom prst="rect">
            <a:avLst/>
          </a:prstGeom>
          <a:noFill/>
        </p:spPr>
        <p:txBody>
          <a:bodyPr wrap="square" rtlCol="0">
            <a:spAutoFit/>
          </a:bodyPr>
          <a:lstStyle/>
          <a:p>
            <a:r>
              <a:rPr lang="fr-FR" sz="1200" dirty="0" smtClean="0"/>
              <a:t>Toutes les infos</a:t>
            </a:r>
          </a:p>
          <a:p>
            <a:r>
              <a:rPr lang="fr-FR" sz="1200" dirty="0" smtClean="0"/>
              <a:t>Contenues dans le livret</a:t>
            </a:r>
          </a:p>
          <a:p>
            <a:endParaRPr lang="fr-FR" sz="1200" dirty="0"/>
          </a:p>
        </p:txBody>
      </p:sp>
      <p:grpSp>
        <p:nvGrpSpPr>
          <p:cNvPr id="36" name="Groupe 35"/>
          <p:cNvGrpSpPr/>
          <p:nvPr/>
        </p:nvGrpSpPr>
        <p:grpSpPr>
          <a:xfrm>
            <a:off x="1673678" y="3821759"/>
            <a:ext cx="2106234" cy="1479449"/>
            <a:chOff x="1673678" y="3821759"/>
            <a:chExt cx="2106234" cy="1479449"/>
          </a:xfrm>
        </p:grpSpPr>
        <p:sp>
          <p:nvSpPr>
            <p:cNvPr id="24" name="Rectangle 23"/>
            <p:cNvSpPr/>
            <p:nvPr/>
          </p:nvSpPr>
          <p:spPr>
            <a:xfrm>
              <a:off x="1673678" y="4653136"/>
              <a:ext cx="2106234"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SIECLE BEE</a:t>
              </a:r>
              <a:endParaRPr lang="fr-FR" dirty="0">
                <a:solidFill>
                  <a:schemeClr val="tx1"/>
                </a:solidFill>
              </a:endParaRPr>
            </a:p>
          </p:txBody>
        </p:sp>
        <p:cxnSp>
          <p:nvCxnSpPr>
            <p:cNvPr id="26" name="Connecteur droit avec flèche 25"/>
            <p:cNvCxnSpPr/>
            <p:nvPr/>
          </p:nvCxnSpPr>
          <p:spPr>
            <a:xfrm flipV="1">
              <a:off x="2456148" y="3821759"/>
              <a:ext cx="2893" cy="80562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7" name="Groupe 36"/>
          <p:cNvGrpSpPr/>
          <p:nvPr/>
        </p:nvGrpSpPr>
        <p:grpSpPr>
          <a:xfrm>
            <a:off x="3707904" y="3821759"/>
            <a:ext cx="4663482" cy="1695473"/>
            <a:chOff x="3707904" y="3821759"/>
            <a:chExt cx="4663482" cy="1695473"/>
          </a:xfrm>
        </p:grpSpPr>
        <p:sp>
          <p:nvSpPr>
            <p:cNvPr id="25" name="Rectangle 24"/>
            <p:cNvSpPr/>
            <p:nvPr/>
          </p:nvSpPr>
          <p:spPr>
            <a:xfrm>
              <a:off x="5347050" y="4797152"/>
              <a:ext cx="3024336"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Logiciels de gestion des notes et appréciations (</a:t>
              </a:r>
              <a:r>
                <a:rPr lang="fr-FR" sz="1200" dirty="0" err="1" smtClean="0">
                  <a:solidFill>
                    <a:schemeClr val="tx1"/>
                  </a:solidFill>
                </a:rPr>
                <a:t>Sconet</a:t>
              </a:r>
              <a:r>
                <a:rPr lang="fr-FR" sz="1200" dirty="0" smtClean="0">
                  <a:solidFill>
                    <a:schemeClr val="tx1"/>
                  </a:solidFill>
                </a:rPr>
                <a:t> Notes, autres logiciels d’éditeurs privés)</a:t>
              </a:r>
              <a:endParaRPr lang="fr-FR" sz="1200" dirty="0">
                <a:solidFill>
                  <a:schemeClr val="tx1"/>
                </a:solidFill>
              </a:endParaRPr>
            </a:p>
          </p:txBody>
        </p:sp>
        <p:cxnSp>
          <p:nvCxnSpPr>
            <p:cNvPr id="28" name="Connecteur droit avec flèche 27"/>
            <p:cNvCxnSpPr/>
            <p:nvPr/>
          </p:nvCxnSpPr>
          <p:spPr>
            <a:xfrm flipH="1" flipV="1">
              <a:off x="3707904" y="3821759"/>
              <a:ext cx="2304256" cy="97539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V="1">
              <a:off x="3779912" y="5111794"/>
              <a:ext cx="1567138" cy="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5415844" y="4212532"/>
              <a:ext cx="2520279" cy="461665"/>
            </a:xfrm>
            <a:prstGeom prst="rect">
              <a:avLst/>
            </a:prstGeom>
            <a:noFill/>
          </p:spPr>
          <p:txBody>
            <a:bodyPr wrap="square" rtlCol="0">
              <a:spAutoFit/>
            </a:bodyPr>
            <a:lstStyle/>
            <a:p>
              <a:r>
                <a:rPr lang="fr-FR" sz="1200" dirty="0" err="1" smtClean="0"/>
                <a:t>Notes,compétences</a:t>
              </a:r>
              <a:r>
                <a:rPr lang="fr-FR" sz="1200" dirty="0" smtClean="0"/>
                <a:t> et </a:t>
              </a:r>
              <a:r>
                <a:rPr lang="fr-FR" sz="1200" dirty="0" err="1" smtClean="0"/>
                <a:t>appéciations</a:t>
              </a:r>
              <a:r>
                <a:rPr lang="fr-FR" sz="1200" dirty="0" smtClean="0"/>
                <a:t> de l’élève</a:t>
              </a:r>
              <a:endParaRPr lang="fr-FR" sz="1200" dirty="0"/>
            </a:p>
          </p:txBody>
        </p:sp>
      </p:grpSp>
    </p:spTree>
    <p:extLst>
      <p:ext uri="{BB962C8B-B14F-4D97-AF65-F5344CB8AC3E}">
        <p14:creationId xmlns:p14="http://schemas.microsoft.com/office/powerpoint/2010/main" val="13607720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1119188"/>
            <a:ext cx="8877300" cy="461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1475656" y="260648"/>
            <a:ext cx="6840760" cy="369332"/>
          </a:xfrm>
          <a:prstGeom prst="rect">
            <a:avLst/>
          </a:prstGeom>
          <a:noFill/>
        </p:spPr>
        <p:txBody>
          <a:bodyPr wrap="square" rtlCol="0">
            <a:spAutoFit/>
          </a:bodyPr>
          <a:lstStyle/>
          <a:p>
            <a:r>
              <a:rPr lang="fr-FR" dirty="0" smtClean="0"/>
              <a:t>Tableau de bord du chef d’établissement</a:t>
            </a:r>
            <a:endParaRPr lang="fr-FR" dirty="0"/>
          </a:p>
        </p:txBody>
      </p:sp>
      <p:sp>
        <p:nvSpPr>
          <p:cNvPr id="3" name="Rectangle 2"/>
          <p:cNvSpPr/>
          <p:nvPr/>
        </p:nvSpPr>
        <p:spPr>
          <a:xfrm>
            <a:off x="6228184" y="1119188"/>
            <a:ext cx="2782466" cy="221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7724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r>
              <a:rPr lang="fr-FR" dirty="0" smtClean="0"/>
              <a:t>Tableau de bord du chef d’établissement</a:t>
            </a:r>
            <a:endParaRPr lang="fr-FR"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 y="676275"/>
            <a:ext cx="9040740" cy="5273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67544" y="2348880"/>
            <a:ext cx="432048" cy="3456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2195736" y="2723103"/>
            <a:ext cx="720080" cy="129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39873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r>
              <a:rPr lang="fr-FR" dirty="0" smtClean="0"/>
              <a:t>Tableau de bord du chef d’établissement</a:t>
            </a:r>
            <a:endParaRPr lang="fr-FR" dirty="0"/>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6225"/>
            <a:ext cx="10115550" cy="63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1520" y="2564904"/>
            <a:ext cx="720080" cy="4016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2267744" y="1052736"/>
            <a:ext cx="122413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3491880" y="2564904"/>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4535996" y="2924944"/>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3131840" y="3212976"/>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3760702" y="3455015"/>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4295831" y="4077072"/>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4535996" y="3783302"/>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4338613" y="4429323"/>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508104" y="4667273"/>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5069658" y="5013176"/>
            <a:ext cx="1086517"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4492531" y="5589240"/>
            <a:ext cx="720080"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7092280" y="240111"/>
            <a:ext cx="2782466" cy="221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5403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r>
              <a:rPr lang="fr-FR" dirty="0" smtClean="0"/>
              <a:t>Tableau de bord du chef d’établissement</a:t>
            </a:r>
            <a:endParaRPr lang="fr-FR" dirty="0"/>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3528" y="764704"/>
            <a:ext cx="8462284" cy="5440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348880"/>
            <a:ext cx="272415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915816" y="1700808"/>
            <a:ext cx="648072"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3206430" y="836712"/>
            <a:ext cx="648072"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467544" y="908720"/>
            <a:ext cx="432048" cy="511256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1914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75656" y="260648"/>
            <a:ext cx="6840760" cy="369332"/>
          </a:xfrm>
          <a:prstGeom prst="rect">
            <a:avLst/>
          </a:prstGeom>
          <a:noFill/>
        </p:spPr>
        <p:txBody>
          <a:bodyPr wrap="square" rtlCol="0">
            <a:spAutoFit/>
          </a:bodyPr>
          <a:lstStyle/>
          <a:p>
            <a:r>
              <a:rPr lang="fr-FR" dirty="0" smtClean="0"/>
              <a:t>Tableau de bord du chef d’établissement</a:t>
            </a:r>
            <a:endParaRPr lang="fr-FR" dirty="0"/>
          </a:p>
        </p:txBody>
      </p:sp>
      <p:pic>
        <p:nvPicPr>
          <p:cNvPr id="3075"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9513" y="836712"/>
            <a:ext cx="8874106"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051720" y="1628800"/>
            <a:ext cx="144016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323528" y="2996952"/>
            <a:ext cx="792088" cy="2952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6372200" y="836712"/>
            <a:ext cx="252028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55026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75656" y="260648"/>
            <a:ext cx="6840760" cy="369332"/>
          </a:xfrm>
          <a:prstGeom prst="rect">
            <a:avLst/>
          </a:prstGeom>
          <a:noFill/>
        </p:spPr>
        <p:txBody>
          <a:bodyPr wrap="square" rtlCol="0">
            <a:spAutoFit/>
          </a:bodyPr>
          <a:lstStyle/>
          <a:p>
            <a:r>
              <a:rPr lang="fr-FR" dirty="0" smtClean="0"/>
              <a:t>Tableau de bord du chef d’établissement</a:t>
            </a:r>
            <a:endParaRPr lang="fr-FR" dirty="0"/>
          </a:p>
        </p:txBody>
      </p:sp>
      <p:sp>
        <p:nvSpPr>
          <p:cNvPr id="5" name="Rectangle 4"/>
          <p:cNvSpPr/>
          <p:nvPr/>
        </p:nvSpPr>
        <p:spPr>
          <a:xfrm>
            <a:off x="2051720" y="1628800"/>
            <a:ext cx="144016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323528" y="2996952"/>
            <a:ext cx="792088" cy="2952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866776"/>
            <a:ext cx="9036496" cy="502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79512" y="3140968"/>
            <a:ext cx="720080" cy="27481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979712" y="1700808"/>
            <a:ext cx="1512168"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6228184" y="866776"/>
            <a:ext cx="2664296" cy="113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922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r>
              <a:rPr lang="fr-FR" dirty="0" smtClean="0"/>
              <a:t>Saisie en masse des évaluations, appréciations , moyennes</a:t>
            </a:r>
            <a:endParaRPr lang="fr-FR" dirty="0"/>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538" y="908720"/>
            <a:ext cx="9191341"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79512" y="2708920"/>
            <a:ext cx="432048" cy="2736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7308304" y="908720"/>
            <a:ext cx="1835696"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35679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r>
              <a:rPr lang="fr-FR" dirty="0" smtClean="0"/>
              <a:t>Saisie en masse des engagements, observations, investissements</a:t>
            </a:r>
            <a:endParaRPr lang="fr-FR" dirty="0"/>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9512" y="746795"/>
            <a:ext cx="8820471" cy="5225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67544" y="2924944"/>
            <a:ext cx="648072"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359532" y="5157192"/>
            <a:ext cx="648072"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90355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pPr algn="ctr"/>
            <a:r>
              <a:rPr lang="fr-FR" dirty="0" smtClean="0"/>
              <a:t>Importation des données des logiciel notes</a:t>
            </a:r>
            <a:endParaRPr lang="fr-FR" dirty="0"/>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07704" y="836713"/>
            <a:ext cx="4248471" cy="22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1006598" y="3068232"/>
            <a:ext cx="6768752" cy="2677656"/>
          </a:xfrm>
          <a:prstGeom prst="rect">
            <a:avLst/>
          </a:prstGeom>
          <a:noFill/>
        </p:spPr>
        <p:txBody>
          <a:bodyPr wrap="square" rtlCol="0">
            <a:spAutoFit/>
          </a:bodyPr>
          <a:lstStyle/>
          <a:p>
            <a:r>
              <a:rPr lang="fr-FR" sz="1400" dirty="0" smtClean="0"/>
              <a:t>• </a:t>
            </a:r>
            <a:r>
              <a:rPr lang="fr-FR" sz="1400" dirty="0"/>
              <a:t>L’éditeur doit être accrédité par le ministère </a:t>
            </a:r>
          </a:p>
          <a:p>
            <a:r>
              <a:rPr lang="fr-FR" sz="1400" dirty="0" smtClean="0"/>
              <a:t>	à ce jour :  	Charlemagne </a:t>
            </a:r>
            <a:r>
              <a:rPr lang="fr-FR" sz="1400" dirty="0"/>
              <a:t>(STATIM) </a:t>
            </a:r>
            <a:endParaRPr lang="fr-FR" sz="1400" dirty="0" smtClean="0"/>
          </a:p>
          <a:p>
            <a:r>
              <a:rPr lang="fr-FR" sz="1400" dirty="0"/>
              <a:t>	</a:t>
            </a:r>
            <a:r>
              <a:rPr lang="fr-FR" sz="1400" dirty="0" smtClean="0"/>
              <a:t>	Notes </a:t>
            </a:r>
            <a:r>
              <a:rPr lang="fr-FR" sz="1400" dirty="0"/>
              <a:t>(APLON</a:t>
            </a:r>
            <a:r>
              <a:rPr lang="fr-FR" sz="1400" dirty="0" smtClean="0"/>
              <a:t>)</a:t>
            </a:r>
          </a:p>
          <a:p>
            <a:r>
              <a:rPr lang="fr-FR" sz="1400" dirty="0"/>
              <a:t>	</a:t>
            </a:r>
            <a:r>
              <a:rPr lang="fr-FR" sz="1400" dirty="0" smtClean="0"/>
              <a:t>	</a:t>
            </a:r>
            <a:r>
              <a:rPr lang="fr-FR" sz="1400" dirty="0" err="1" smtClean="0"/>
              <a:t>Notabene</a:t>
            </a:r>
            <a:r>
              <a:rPr lang="fr-FR" sz="1400" dirty="0" smtClean="0"/>
              <a:t> </a:t>
            </a:r>
            <a:r>
              <a:rPr lang="fr-FR" sz="1400" dirty="0"/>
              <a:t>(AXESS-OMT</a:t>
            </a:r>
            <a:r>
              <a:rPr lang="fr-FR" sz="1400" dirty="0" smtClean="0"/>
              <a:t>)</a:t>
            </a:r>
          </a:p>
          <a:p>
            <a:r>
              <a:rPr lang="fr-FR" sz="1400" dirty="0" smtClean="0"/>
              <a:t> 		</a:t>
            </a:r>
            <a:r>
              <a:rPr lang="fr-FR" sz="1400" dirty="0" err="1" smtClean="0"/>
              <a:t>Pronote</a:t>
            </a:r>
            <a:r>
              <a:rPr lang="fr-FR" sz="1400" dirty="0" smtClean="0"/>
              <a:t> </a:t>
            </a:r>
            <a:r>
              <a:rPr lang="fr-FR" sz="1400" dirty="0"/>
              <a:t>(INDEX EDUCATION</a:t>
            </a:r>
            <a:r>
              <a:rPr lang="fr-FR" sz="1400" dirty="0" smtClean="0"/>
              <a:t>)</a:t>
            </a:r>
          </a:p>
          <a:p>
            <a:r>
              <a:rPr lang="fr-FR" sz="1400" dirty="0"/>
              <a:t>	</a:t>
            </a:r>
            <a:r>
              <a:rPr lang="fr-FR" sz="1400" dirty="0" smtClean="0"/>
              <a:t>	</a:t>
            </a:r>
            <a:r>
              <a:rPr lang="fr-FR" sz="1400" dirty="0" err="1"/>
              <a:t>Educ</a:t>
            </a:r>
            <a:r>
              <a:rPr lang="fr-FR" sz="1400" dirty="0"/>
              <a:t>-Horus </a:t>
            </a:r>
            <a:r>
              <a:rPr lang="fr-FR" sz="1400" dirty="0" smtClean="0"/>
              <a:t>(ITOP)</a:t>
            </a:r>
          </a:p>
          <a:p>
            <a:r>
              <a:rPr lang="fr-FR" sz="1400" dirty="0" smtClean="0"/>
              <a:t> </a:t>
            </a:r>
            <a:r>
              <a:rPr lang="fr-FR" sz="1400" dirty="0"/>
              <a:t>	</a:t>
            </a:r>
            <a:r>
              <a:rPr lang="fr-FR" sz="1400" dirty="0" smtClean="0"/>
              <a:t>	SIECLE </a:t>
            </a:r>
            <a:r>
              <a:rPr lang="fr-FR" sz="1400" dirty="0"/>
              <a:t>Notes </a:t>
            </a:r>
            <a:endParaRPr lang="fr-FR" sz="1400" dirty="0" smtClean="0"/>
          </a:p>
          <a:p>
            <a:endParaRPr lang="fr-FR" sz="1400" dirty="0" smtClean="0"/>
          </a:p>
          <a:p>
            <a:r>
              <a:rPr lang="fr-FR" sz="1400" dirty="0" smtClean="0"/>
              <a:t>• </a:t>
            </a:r>
            <a:r>
              <a:rPr lang="fr-FR" sz="1400" dirty="0"/>
              <a:t>Les divisions, groupes doivent être intégrés dans le logiciel privé </a:t>
            </a:r>
          </a:p>
          <a:p>
            <a:r>
              <a:rPr lang="fr-FR" sz="1400" dirty="0"/>
              <a:t>• Le fichier importé doit être au format </a:t>
            </a:r>
            <a:r>
              <a:rPr lang="fr-FR" sz="1400" dirty="0" err="1"/>
              <a:t>xml</a:t>
            </a:r>
            <a:r>
              <a:rPr lang="fr-FR" sz="1400" dirty="0"/>
              <a:t> </a:t>
            </a:r>
            <a:endParaRPr lang="fr-FR" sz="1400" dirty="0" smtClean="0"/>
          </a:p>
          <a:p>
            <a:r>
              <a:rPr lang="fr-FR" sz="1400" dirty="0"/>
              <a:t>I</a:t>
            </a:r>
            <a:r>
              <a:rPr lang="fr-FR" sz="1400" dirty="0" smtClean="0"/>
              <a:t>l </a:t>
            </a:r>
            <a:r>
              <a:rPr lang="fr-FR" sz="1400" dirty="0"/>
              <a:t>est possible de refuser ou d’accepter les </a:t>
            </a:r>
            <a:r>
              <a:rPr lang="fr-FR" sz="1400" dirty="0" smtClean="0"/>
              <a:t>dossiers</a:t>
            </a:r>
          </a:p>
          <a:p>
            <a:r>
              <a:rPr lang="fr-FR" sz="1400" dirty="0" smtClean="0"/>
              <a:t>Il </a:t>
            </a:r>
            <a:r>
              <a:rPr lang="fr-FR" sz="1400" dirty="0"/>
              <a:t>est nécessaire ensuite de vérifier l’intégration correcte </a:t>
            </a:r>
            <a:r>
              <a:rPr lang="fr-FR" sz="1400" b="1" dirty="0"/>
              <a:t>et complète </a:t>
            </a:r>
            <a:endParaRPr lang="fr-FR" dirty="0"/>
          </a:p>
        </p:txBody>
      </p:sp>
    </p:spTree>
    <p:extLst>
      <p:ext uri="{BB962C8B-B14F-4D97-AF65-F5344CB8AC3E}">
        <p14:creationId xmlns:p14="http://schemas.microsoft.com/office/powerpoint/2010/main" val="480859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60648"/>
            <a:ext cx="6840760" cy="369332"/>
          </a:xfrm>
          <a:prstGeom prst="rect">
            <a:avLst/>
          </a:prstGeom>
          <a:noFill/>
        </p:spPr>
        <p:txBody>
          <a:bodyPr wrap="square" rtlCol="0">
            <a:spAutoFit/>
          </a:bodyPr>
          <a:lstStyle/>
          <a:p>
            <a:pPr algn="ctr"/>
            <a:r>
              <a:rPr lang="fr-FR" dirty="0" smtClean="0"/>
              <a:t>LSL pour les CPE et les enseignants</a:t>
            </a:r>
            <a:endParaRPr lang="fr-FR" dirty="0"/>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971600" y="777778"/>
            <a:ext cx="7560840" cy="1200329"/>
          </a:xfrm>
          <a:prstGeom prst="rect">
            <a:avLst/>
          </a:prstGeom>
          <a:noFill/>
        </p:spPr>
        <p:txBody>
          <a:bodyPr wrap="square" rtlCol="0">
            <a:spAutoFit/>
          </a:bodyPr>
          <a:lstStyle/>
          <a:p>
            <a:r>
              <a:rPr lang="fr-FR" dirty="0" smtClean="0"/>
              <a:t> </a:t>
            </a:r>
            <a:endParaRPr lang="fr-FR" dirty="0"/>
          </a:p>
          <a:p>
            <a:r>
              <a:rPr lang="fr-FR" dirty="0" smtClean="0"/>
              <a:t> Le</a:t>
            </a:r>
            <a:r>
              <a:rPr lang="fr-FR" b="1" dirty="0" smtClean="0"/>
              <a:t> CPE</a:t>
            </a:r>
            <a:r>
              <a:rPr lang="fr-FR" dirty="0" smtClean="0"/>
              <a:t> </a:t>
            </a:r>
            <a:r>
              <a:rPr lang="fr-FR" dirty="0"/>
              <a:t>a accès aux données relatives aux engagements et responsabilités en écriture et à toutes les données du livret en consultation. </a:t>
            </a:r>
            <a:r>
              <a:rPr lang="fr-FR" dirty="0" smtClean="0"/>
              <a:t> </a:t>
            </a:r>
          </a:p>
          <a:p>
            <a:endParaRPr lang="fr-FR" dirty="0" smtClean="0"/>
          </a:p>
        </p:txBody>
      </p:sp>
      <p:sp>
        <p:nvSpPr>
          <p:cNvPr id="5" name="ZoneTexte 4"/>
          <p:cNvSpPr txBox="1"/>
          <p:nvPr/>
        </p:nvSpPr>
        <p:spPr>
          <a:xfrm>
            <a:off x="971600" y="1978107"/>
            <a:ext cx="7560840" cy="646331"/>
          </a:xfrm>
          <a:prstGeom prst="rect">
            <a:avLst/>
          </a:prstGeom>
          <a:noFill/>
        </p:spPr>
        <p:txBody>
          <a:bodyPr wrap="square" rtlCol="0">
            <a:spAutoFit/>
          </a:bodyPr>
          <a:lstStyle/>
          <a:p>
            <a:r>
              <a:rPr lang="fr-FR" dirty="0" smtClean="0"/>
              <a:t>Le </a:t>
            </a:r>
            <a:r>
              <a:rPr lang="fr-FR" b="1" dirty="0"/>
              <a:t>chef de travaux </a:t>
            </a:r>
            <a:r>
              <a:rPr lang="fr-FR" dirty="0"/>
              <a:t>a accès à toutes les données du livret en consultation. </a:t>
            </a:r>
          </a:p>
          <a:p>
            <a:endParaRPr lang="fr-FR" dirty="0"/>
          </a:p>
        </p:txBody>
      </p:sp>
      <p:sp>
        <p:nvSpPr>
          <p:cNvPr id="6" name="ZoneTexte 5"/>
          <p:cNvSpPr txBox="1"/>
          <p:nvPr/>
        </p:nvSpPr>
        <p:spPr>
          <a:xfrm>
            <a:off x="971600" y="2708920"/>
            <a:ext cx="7571531" cy="923330"/>
          </a:xfrm>
          <a:prstGeom prst="rect">
            <a:avLst/>
          </a:prstGeom>
          <a:noFill/>
        </p:spPr>
        <p:txBody>
          <a:bodyPr wrap="square" rtlCol="0">
            <a:spAutoFit/>
          </a:bodyPr>
          <a:lstStyle/>
          <a:p>
            <a:r>
              <a:rPr lang="fr-FR" dirty="0" smtClean="0"/>
              <a:t> L’</a:t>
            </a:r>
            <a:r>
              <a:rPr lang="fr-FR" b="1" dirty="0" smtClean="0"/>
              <a:t>enseignant</a:t>
            </a:r>
            <a:r>
              <a:rPr lang="fr-FR" dirty="0" smtClean="0"/>
              <a:t> </a:t>
            </a:r>
            <a:r>
              <a:rPr lang="fr-FR" dirty="0"/>
              <a:t>a accès à la saisie de toutes les données du livret relatives à ses enseignements (moyennes, appréciations, niveaux de compétence) </a:t>
            </a:r>
          </a:p>
          <a:p>
            <a:endParaRPr lang="fr-FR" dirty="0"/>
          </a:p>
        </p:txBody>
      </p:sp>
      <p:sp>
        <p:nvSpPr>
          <p:cNvPr id="7" name="ZoneTexte 6"/>
          <p:cNvSpPr txBox="1"/>
          <p:nvPr/>
        </p:nvSpPr>
        <p:spPr>
          <a:xfrm>
            <a:off x="1012949" y="3652813"/>
            <a:ext cx="7622157" cy="1754326"/>
          </a:xfrm>
          <a:prstGeom prst="rect">
            <a:avLst/>
          </a:prstGeom>
          <a:noFill/>
        </p:spPr>
        <p:txBody>
          <a:bodyPr wrap="square" rtlCol="0">
            <a:spAutoFit/>
          </a:bodyPr>
          <a:lstStyle/>
          <a:p>
            <a:r>
              <a:rPr lang="fr-FR" dirty="0"/>
              <a:t>Le</a:t>
            </a:r>
            <a:r>
              <a:rPr lang="fr-FR" b="1" dirty="0"/>
              <a:t> professeur principal </a:t>
            </a:r>
            <a:r>
              <a:rPr lang="fr-FR" dirty="0"/>
              <a:t>a accès à la saisie de toutes les données du livret relatives à ses enseignements (moyennes, appréciations, niveaux de compétence) + en consultation il accède à toutes les autres disciplines de la classe dont il est responsable et en saisie, aux avis sur l’investissement de l’élève. </a:t>
            </a:r>
          </a:p>
          <a:p>
            <a:endParaRPr lang="fr-FR" dirty="0"/>
          </a:p>
        </p:txBody>
      </p:sp>
    </p:spTree>
    <p:extLst>
      <p:ext uri="{BB962C8B-B14F-4D97-AF65-F5344CB8AC3E}">
        <p14:creationId xmlns:p14="http://schemas.microsoft.com/office/powerpoint/2010/main" val="423872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pPr algn="ctr"/>
            <a:r>
              <a:rPr lang="fr-FR" dirty="0"/>
              <a:t>LSL pour les CPE et les enseignants</a:t>
            </a:r>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755576" y="1196752"/>
            <a:ext cx="7632848" cy="1200329"/>
          </a:xfrm>
          <a:prstGeom prst="rect">
            <a:avLst/>
          </a:prstGeom>
          <a:noFill/>
        </p:spPr>
        <p:txBody>
          <a:bodyPr wrap="square" rtlCol="0">
            <a:spAutoFit/>
          </a:bodyPr>
          <a:lstStyle/>
          <a:p>
            <a:r>
              <a:rPr lang="fr-FR" dirty="0"/>
              <a:t>L’enseignant peut se connecter depuis l’extérieur (domicile) et effectuer la saisie via internet, </a:t>
            </a:r>
            <a:r>
              <a:rPr lang="fr-FR" b="1" dirty="0"/>
              <a:t>sans clé OTP </a:t>
            </a:r>
            <a:r>
              <a:rPr lang="fr-FR" dirty="0"/>
              <a:t>mais avec un login et un mot de </a:t>
            </a:r>
            <a:r>
              <a:rPr lang="fr-FR" dirty="0" smtClean="0"/>
              <a:t>passe </a:t>
            </a:r>
            <a:r>
              <a:rPr lang="fr-FR" b="1" dirty="0" smtClean="0"/>
              <a:t>(https://externet.ac-creteil.fr )</a:t>
            </a:r>
            <a:endParaRPr lang="fr-FR" b="1" dirty="0"/>
          </a:p>
          <a:p>
            <a:endParaRPr lang="fr-FR" dirty="0"/>
          </a:p>
        </p:txBody>
      </p:sp>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3586" y="2348880"/>
            <a:ext cx="7854838"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82181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260648"/>
            <a:ext cx="6840760" cy="369332"/>
          </a:xfrm>
          <a:prstGeom prst="rect">
            <a:avLst/>
          </a:prstGeom>
          <a:noFill/>
        </p:spPr>
        <p:txBody>
          <a:bodyPr wrap="square" rtlCol="0">
            <a:spAutoFit/>
          </a:bodyPr>
          <a:lstStyle/>
          <a:p>
            <a:pPr algn="ctr"/>
            <a:r>
              <a:rPr lang="fr-FR" dirty="0" smtClean="0"/>
              <a:t>Aide en Ligne</a:t>
            </a:r>
            <a:endParaRPr lang="fr-FR" dirty="0"/>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971600" y="980728"/>
            <a:ext cx="7344816" cy="923330"/>
          </a:xfrm>
          <a:prstGeom prst="rect">
            <a:avLst/>
          </a:prstGeom>
          <a:noFill/>
        </p:spPr>
        <p:txBody>
          <a:bodyPr wrap="square" rtlCol="0">
            <a:spAutoFit/>
          </a:bodyPr>
          <a:lstStyle/>
          <a:p>
            <a:r>
              <a:rPr lang="fr-FR" dirty="0" smtClean="0"/>
              <a:t>Des </a:t>
            </a:r>
            <a:r>
              <a:rPr lang="fr-FR" dirty="0"/>
              <a:t>conseils d’utilisation et des explications sur le fonctionnement de chaque écran, sont consultables à tout moment depuis </a:t>
            </a:r>
            <a:r>
              <a:rPr lang="fr-FR" b="1" dirty="0"/>
              <a:t>l’aide en ligne</a:t>
            </a:r>
            <a:r>
              <a:rPr lang="fr-FR" dirty="0"/>
              <a:t>, accessible par le lien « </a:t>
            </a:r>
            <a:r>
              <a:rPr lang="fr-FR" b="1" dirty="0"/>
              <a:t>aide </a:t>
            </a:r>
            <a:r>
              <a:rPr lang="fr-FR" dirty="0"/>
              <a:t>», en haut à droite de l'écran. </a:t>
            </a:r>
          </a:p>
        </p:txBody>
      </p:sp>
      <p:pic>
        <p:nvPicPr>
          <p:cNvPr id="7171"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83568" y="1988840"/>
            <a:ext cx="8037653" cy="2747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68844" y="2348880"/>
            <a:ext cx="5347572" cy="306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71600" y="4005064"/>
            <a:ext cx="720080" cy="731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2339752" y="2780928"/>
            <a:ext cx="43204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6228184" y="1988840"/>
            <a:ext cx="237626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8827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03648" y="260648"/>
            <a:ext cx="6840760" cy="369332"/>
          </a:xfrm>
          <a:prstGeom prst="rect">
            <a:avLst/>
          </a:prstGeom>
          <a:noFill/>
        </p:spPr>
        <p:txBody>
          <a:bodyPr wrap="square" rtlCol="0">
            <a:spAutoFit/>
          </a:bodyPr>
          <a:lstStyle/>
          <a:p>
            <a:pPr algn="ctr"/>
            <a:r>
              <a:rPr lang="fr-FR" b="1" dirty="0" smtClean="0"/>
              <a:t>Quelques bonnes pratiques pour un bon fonctionnement du LSL</a:t>
            </a:r>
            <a:endParaRPr lang="fr-FR" b="1" dirty="0"/>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3528" y="692696"/>
            <a:ext cx="1508543" cy="863476"/>
          </a:xfrm>
          <a:prstGeom prst="rect">
            <a:avLst/>
          </a:prstGeom>
        </p:spPr>
      </p:pic>
      <p:pic>
        <p:nvPicPr>
          <p:cNvPr id="15" name="Image 1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80564" y="1271428"/>
            <a:ext cx="1470470" cy="1039720"/>
          </a:xfrm>
          <a:prstGeom prst="rect">
            <a:avLst/>
          </a:prstGeom>
        </p:spPr>
      </p:pic>
      <p:grpSp>
        <p:nvGrpSpPr>
          <p:cNvPr id="19" name="Groupe 18"/>
          <p:cNvGrpSpPr/>
          <p:nvPr/>
        </p:nvGrpSpPr>
        <p:grpSpPr>
          <a:xfrm>
            <a:off x="1989886" y="571134"/>
            <a:ext cx="2906150" cy="1130126"/>
            <a:chOff x="1979713" y="568466"/>
            <a:chExt cx="2906150" cy="1130126"/>
          </a:xfrm>
        </p:grpSpPr>
        <p:pic>
          <p:nvPicPr>
            <p:cNvPr id="6" name="Imag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979713" y="957647"/>
              <a:ext cx="637898" cy="740945"/>
            </a:xfrm>
            <a:prstGeom prst="rect">
              <a:avLst/>
            </a:prstGeom>
          </p:spPr>
        </p:pic>
        <p:sp>
          <p:nvSpPr>
            <p:cNvPr id="8" name="Bulle ronde 7"/>
            <p:cNvSpPr/>
            <p:nvPr/>
          </p:nvSpPr>
          <p:spPr>
            <a:xfrm>
              <a:off x="2617611" y="568466"/>
              <a:ext cx="2268252" cy="578732"/>
            </a:xfrm>
            <a:prstGeom prst="wedgeEllipseCallout">
              <a:avLst>
                <a:gd name="adj1" fmla="val -52025"/>
                <a:gd name="adj2" fmla="val 55523"/>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solidFill>
                </a:rPr>
                <a:t>Je pars avec mon INE et toutes mes données</a:t>
              </a:r>
              <a:endParaRPr lang="fr-FR" sz="1200" b="1" dirty="0">
                <a:solidFill>
                  <a:schemeClr val="tx1"/>
                </a:solidFill>
              </a:endParaRPr>
            </a:p>
          </p:txBody>
        </p:sp>
      </p:grpSp>
      <p:cxnSp>
        <p:nvCxnSpPr>
          <p:cNvPr id="17" name="Connecteur droit avec flèche 16"/>
          <p:cNvCxnSpPr>
            <a:stCxn id="6" idx="3"/>
          </p:cNvCxnSpPr>
          <p:nvPr/>
        </p:nvCxnSpPr>
        <p:spPr>
          <a:xfrm>
            <a:off x="2627784" y="1330788"/>
            <a:ext cx="4536504" cy="3704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937900"/>
            <a:ext cx="183832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9384" y="2543225"/>
            <a:ext cx="1771650"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ZoneTexte 22"/>
          <p:cNvSpPr txBox="1"/>
          <p:nvPr/>
        </p:nvSpPr>
        <p:spPr>
          <a:xfrm>
            <a:off x="611560" y="3933056"/>
            <a:ext cx="8280920" cy="1477328"/>
          </a:xfrm>
          <a:prstGeom prst="rect">
            <a:avLst/>
          </a:prstGeom>
          <a:noFill/>
        </p:spPr>
        <p:txBody>
          <a:bodyPr wrap="square" rtlCol="0">
            <a:spAutoFit/>
          </a:bodyPr>
          <a:lstStyle/>
          <a:p>
            <a:r>
              <a:rPr lang="fr-FR" dirty="0"/>
              <a:t>L’accès au livret de première (année N-1) pour un élève de terminale est possible y </a:t>
            </a:r>
            <a:r>
              <a:rPr lang="fr-FR" b="1" dirty="0"/>
              <a:t>compris pour les élèves ayant changé d’établissement</a:t>
            </a:r>
            <a:r>
              <a:rPr lang="fr-FR" dirty="0"/>
              <a:t>. En effet, les données saisies dans l’établissement d’origine de l’élève sont conservées lors du transfert entre EPLE. Ces données sont rattachées à l’élève (identifiant national de l’élève) et stockées au niveau académique. </a:t>
            </a:r>
          </a:p>
        </p:txBody>
      </p:sp>
    </p:spTree>
    <p:extLst>
      <p:ext uri="{BB962C8B-B14F-4D97-AF65-F5344CB8AC3E}">
        <p14:creationId xmlns:p14="http://schemas.microsoft.com/office/powerpoint/2010/main" val="1305160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02396 0.02984 L 0.46424 0.08211 " pathEditMode="relative" rAng="0" ptsTypes="AA">
                                      <p:cBhvr>
                                        <p:cTn id="14" dur="3000" fill="hold"/>
                                        <p:tgtEl>
                                          <p:spTgt spid="19"/>
                                        </p:tgtEl>
                                        <p:attrNameLst>
                                          <p:attrName>ppt_x</p:attrName>
                                          <p:attrName>ppt_y</p:attrName>
                                        </p:attrNameLst>
                                      </p:cBhvr>
                                      <p:rCtr x="24410" y="2614"/>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3528" y="260648"/>
            <a:ext cx="8266113" cy="554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418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txBox="1">
            <a:spLocks noChangeArrowheads="1"/>
          </p:cNvSpPr>
          <p:nvPr/>
        </p:nvSpPr>
        <p:spPr>
          <a:xfrm>
            <a:off x="179388" y="792163"/>
            <a:ext cx="7283450" cy="5346700"/>
          </a:xfrm>
          <a:prstGeom prst="rect">
            <a:avLst/>
          </a:prstGeom>
        </p:spPr>
        <p:txBody>
          <a:bodyPr/>
          <a:lstStyle>
            <a:lvl1pPr marL="266700" indent="-266700" algn="l" rtl="0" eaLnBrk="0" fontAlgn="base" hangingPunct="0">
              <a:spcBef>
                <a:spcPct val="20000"/>
              </a:spcBef>
              <a:spcAft>
                <a:spcPct val="0"/>
              </a:spcAft>
              <a:buClr>
                <a:srgbClr val="79AC2B"/>
              </a:buClr>
              <a:buSzPct val="80000"/>
              <a:buFont typeface="Wingdings" pitchFamily="2" charset="2"/>
              <a:buChar char="n"/>
              <a:defRPr sz="2000">
                <a:solidFill>
                  <a:schemeClr val="tx1"/>
                </a:solidFill>
                <a:latin typeface="+mn-lt"/>
                <a:ea typeface="+mn-ea"/>
                <a:cs typeface="+mn-cs"/>
              </a:defRPr>
            </a:lvl1pPr>
            <a:lvl2pPr marL="809625" indent="-268288" algn="l" rtl="0" eaLnBrk="0" fontAlgn="base" hangingPunct="0">
              <a:spcBef>
                <a:spcPct val="20000"/>
              </a:spcBef>
              <a:spcAft>
                <a:spcPct val="0"/>
              </a:spcAft>
              <a:buClr>
                <a:schemeClr val="tx2"/>
              </a:buClr>
              <a:buSzPct val="80000"/>
              <a:buFont typeface="Wingdings" pitchFamily="2" charset="2"/>
              <a:buChar char="l"/>
              <a:defRPr>
                <a:solidFill>
                  <a:schemeClr val="folHlink"/>
                </a:solidFill>
                <a:latin typeface="+mn-lt"/>
              </a:defRPr>
            </a:lvl2pPr>
            <a:lvl3pPr marL="1257300" indent="-180975" algn="l" rtl="0" eaLnBrk="0" fontAlgn="base" hangingPunct="0">
              <a:spcBef>
                <a:spcPct val="20000"/>
              </a:spcBef>
              <a:spcAft>
                <a:spcPct val="0"/>
              </a:spcAft>
              <a:buClr>
                <a:srgbClr val="79AC2B"/>
              </a:buClr>
              <a:buSzPct val="80000"/>
              <a:buFont typeface="Wingdings" pitchFamily="2" charset="2"/>
              <a:buChar char="§"/>
              <a:defRPr>
                <a:solidFill>
                  <a:schemeClr val="tx1"/>
                </a:solidFill>
                <a:latin typeface="+mn-lt"/>
              </a:defRPr>
            </a:lvl3pPr>
            <a:lvl4pPr marL="1704975" indent="-180975" algn="l" rtl="0" eaLnBrk="0" fontAlgn="base" hangingPunct="0">
              <a:spcBef>
                <a:spcPct val="20000"/>
              </a:spcBef>
              <a:spcAft>
                <a:spcPct val="0"/>
              </a:spcAft>
              <a:buClr>
                <a:schemeClr val="tx2"/>
              </a:buClr>
              <a:buSzPct val="80000"/>
              <a:buChar char="•"/>
              <a:defRPr sz="1600">
                <a:solidFill>
                  <a:schemeClr val="folHlink"/>
                </a:solidFill>
                <a:latin typeface="+mn-lt"/>
              </a:defRPr>
            </a:lvl4pPr>
            <a:lvl5pPr marL="2112963" indent="-228600" algn="l" rtl="0" eaLnBrk="0" fontAlgn="base" hangingPunct="0">
              <a:spcBef>
                <a:spcPct val="20000"/>
              </a:spcBef>
              <a:spcAft>
                <a:spcPct val="0"/>
              </a:spcAft>
              <a:buChar char="»"/>
              <a:defRPr sz="2000">
                <a:solidFill>
                  <a:schemeClr val="tx1"/>
                </a:solidFill>
                <a:latin typeface="+mn-lt"/>
              </a:defRPr>
            </a:lvl5pPr>
            <a:lvl6pPr marL="2570163" indent="-228600" algn="l" rtl="0" eaLnBrk="1" fontAlgn="base" hangingPunct="1">
              <a:spcBef>
                <a:spcPct val="20000"/>
              </a:spcBef>
              <a:spcAft>
                <a:spcPct val="0"/>
              </a:spcAft>
              <a:buChar char="»"/>
              <a:defRPr sz="2000">
                <a:solidFill>
                  <a:schemeClr val="tx1"/>
                </a:solidFill>
                <a:latin typeface="+mn-lt"/>
              </a:defRPr>
            </a:lvl6pPr>
            <a:lvl7pPr marL="3027363" indent="-228600" algn="l" rtl="0" eaLnBrk="1" fontAlgn="base" hangingPunct="1">
              <a:spcBef>
                <a:spcPct val="20000"/>
              </a:spcBef>
              <a:spcAft>
                <a:spcPct val="0"/>
              </a:spcAft>
              <a:buChar char="»"/>
              <a:defRPr sz="2000">
                <a:solidFill>
                  <a:schemeClr val="tx1"/>
                </a:solidFill>
                <a:latin typeface="+mn-lt"/>
              </a:defRPr>
            </a:lvl7pPr>
            <a:lvl8pPr marL="3484563" indent="-228600" algn="l" rtl="0" eaLnBrk="1" fontAlgn="base" hangingPunct="1">
              <a:spcBef>
                <a:spcPct val="20000"/>
              </a:spcBef>
              <a:spcAft>
                <a:spcPct val="0"/>
              </a:spcAft>
              <a:buChar char="»"/>
              <a:defRPr sz="2000">
                <a:solidFill>
                  <a:schemeClr val="tx1"/>
                </a:solidFill>
                <a:latin typeface="+mn-lt"/>
              </a:defRPr>
            </a:lvl8pPr>
            <a:lvl9pPr marL="3941763" indent="-228600" algn="l" rtl="0" eaLnBrk="1" fontAlgn="base" hangingPunct="1">
              <a:spcBef>
                <a:spcPct val="20000"/>
              </a:spcBef>
              <a:spcAft>
                <a:spcPct val="0"/>
              </a:spcAft>
              <a:buChar char="»"/>
              <a:defRPr sz="2000">
                <a:solidFill>
                  <a:schemeClr val="tx1"/>
                </a:solidFill>
                <a:latin typeface="+mn-lt"/>
              </a:defRPr>
            </a:lvl9pPr>
          </a:lstStyle>
          <a:p>
            <a:pPr eaLnBrk="1" hangingPunct="1">
              <a:lnSpc>
                <a:spcPct val="90000"/>
              </a:lnSpc>
              <a:buClr>
                <a:srgbClr val="DD2B95"/>
              </a:buClr>
              <a:buFont typeface="Wingdings" pitchFamily="2" charset="2"/>
              <a:buChar char="Ø"/>
              <a:defRPr/>
            </a:pPr>
            <a:r>
              <a:rPr kern="0" dirty="0" smtClean="0">
                <a:solidFill>
                  <a:prstClr val="black"/>
                </a:solidFill>
              </a:rPr>
              <a:t>A quoi ressemblera le livret scolaire numérique ?</a:t>
            </a:r>
          </a:p>
          <a:p>
            <a:pPr marL="0" indent="-1588" eaLnBrk="1" hangingPunct="1">
              <a:lnSpc>
                <a:spcPct val="90000"/>
              </a:lnSpc>
              <a:buClr>
                <a:srgbClr val="DD2B95"/>
              </a:buClr>
              <a:buFont typeface="Wingdings" pitchFamily="2" charset="2"/>
              <a:buNone/>
              <a:defRPr/>
            </a:pPr>
            <a:endParaRPr kern="0" dirty="0">
              <a:solidFill>
                <a:prstClr val="black"/>
              </a:solidFill>
            </a:endParaRPr>
          </a:p>
          <a:p>
            <a:pPr eaLnBrk="1" hangingPunct="1">
              <a:lnSpc>
                <a:spcPct val="90000"/>
              </a:lnSpc>
              <a:buClr>
                <a:srgbClr val="DD2B95"/>
              </a:buClr>
              <a:buFont typeface="Wingdings" pitchFamily="2" charset="2"/>
              <a:buChar char="Ø"/>
              <a:defRPr/>
            </a:pPr>
            <a:endParaRPr kern="0" dirty="0" smtClean="0">
              <a:solidFill>
                <a:prstClr val="black"/>
              </a:solidFill>
            </a:endParaRPr>
          </a:p>
          <a:p>
            <a:pPr eaLnBrk="1" hangingPunct="1">
              <a:lnSpc>
                <a:spcPct val="90000"/>
              </a:lnSpc>
              <a:buFont typeface="Wingdings" pitchFamily="2" charset="2"/>
              <a:buChar char="Ø"/>
              <a:defRPr/>
            </a:pPr>
            <a:endParaRPr kern="0" dirty="0" smtClean="0">
              <a:solidFill>
                <a:prstClr val="black"/>
              </a:solidFill>
            </a:endParaRPr>
          </a:p>
          <a:p>
            <a:pPr marL="0" indent="0" eaLnBrk="1" hangingPunct="1">
              <a:lnSpc>
                <a:spcPct val="90000"/>
              </a:lnSpc>
              <a:buFont typeface="Wingdings" pitchFamily="2" charset="2"/>
              <a:buNone/>
              <a:defRPr/>
            </a:pPr>
            <a:endParaRPr kern="0" dirty="0" smtClean="0">
              <a:solidFill>
                <a:prstClr val="black"/>
              </a:solidFill>
            </a:endParaRPr>
          </a:p>
          <a:p>
            <a:pPr eaLnBrk="1" hangingPunct="1">
              <a:lnSpc>
                <a:spcPct val="90000"/>
              </a:lnSpc>
              <a:buFont typeface="Wingdings" pitchFamily="2" charset="2"/>
              <a:buChar char="Ø"/>
              <a:defRPr/>
            </a:pPr>
            <a:endParaRPr kern="0" dirty="0" smtClean="0">
              <a:solidFill>
                <a:prstClr val="black"/>
              </a:solidFill>
            </a:endParaRPr>
          </a:p>
        </p:txBody>
      </p:sp>
      <p:sp>
        <p:nvSpPr>
          <p:cNvPr id="58373" name="Titre 3"/>
          <p:cNvSpPr>
            <a:spLocks noGrp="1"/>
          </p:cNvSpPr>
          <p:nvPr>
            <p:ph type="title"/>
          </p:nvPr>
        </p:nvSpPr>
        <p:spPr>
          <a:xfrm>
            <a:off x="1043608" y="369888"/>
            <a:ext cx="6696743" cy="431800"/>
          </a:xfrm>
          <a:solidFill>
            <a:srgbClr val="AC1C72"/>
          </a:solidFill>
        </p:spPr>
        <p:txBody>
          <a:bodyPr/>
          <a:lstStyle/>
          <a:p>
            <a:pPr algn="ctr"/>
            <a:r>
              <a:rPr lang="fr-FR" altLang="fr-FR" dirty="0" smtClean="0">
                <a:solidFill>
                  <a:srgbClr val="FFFFFF"/>
                </a:solidFill>
              </a:rPr>
              <a:t> </a:t>
            </a:r>
            <a:r>
              <a:rPr lang="fr-FR" altLang="fr-FR" dirty="0">
                <a:solidFill>
                  <a:srgbClr val="FFFFFF"/>
                </a:solidFill>
              </a:rPr>
              <a:t>A</a:t>
            </a:r>
            <a:r>
              <a:rPr lang="fr-FR" altLang="fr-FR" dirty="0" smtClean="0">
                <a:solidFill>
                  <a:srgbClr val="FFFFFF"/>
                </a:solidFill>
              </a:rPr>
              <a:t>ffichage du livret scolaire numérique</a:t>
            </a:r>
            <a:r>
              <a:rPr lang="fr-FR" altLang="fr-FR" sz="2000" dirty="0" smtClean="0">
                <a:solidFill>
                  <a:srgbClr val="FFFFFF"/>
                </a:solidFill>
              </a:rPr>
              <a:t> </a:t>
            </a:r>
            <a:endParaRPr lang="fr-FR" altLang="fr-FR" sz="2000" dirty="0" smtClean="0">
              <a:solidFill>
                <a:schemeClr val="bg1"/>
              </a:solidFill>
            </a:endParaRPr>
          </a:p>
        </p:txBody>
      </p:sp>
      <p:sp>
        <p:nvSpPr>
          <p:cNvPr id="8" name="Titre 3"/>
          <p:cNvSpPr txBox="1">
            <a:spLocks/>
          </p:cNvSpPr>
          <p:nvPr/>
        </p:nvSpPr>
        <p:spPr bwMode="auto">
          <a:xfrm>
            <a:off x="354013" y="44450"/>
            <a:ext cx="7981950" cy="436563"/>
          </a:xfrm>
          <a:prstGeom prst="rect">
            <a:avLst/>
          </a:prstGeom>
          <a:solidFill>
            <a:srgbClr val="AC1C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1600" b="1">
                <a:solidFill>
                  <a:srgbClr val="7F7F7F"/>
                </a:solidFill>
                <a:latin typeface="+mj-lt"/>
                <a:ea typeface="+mj-ea"/>
                <a:cs typeface="+mj-cs"/>
              </a:defRPr>
            </a:lvl1pPr>
            <a:lvl2pPr algn="r" rtl="0" eaLnBrk="0" fontAlgn="base" hangingPunct="0">
              <a:spcBef>
                <a:spcPct val="0"/>
              </a:spcBef>
              <a:spcAft>
                <a:spcPct val="0"/>
              </a:spcAft>
              <a:defRPr sz="1600" b="1">
                <a:solidFill>
                  <a:srgbClr val="7F7F7F"/>
                </a:solidFill>
                <a:latin typeface="Tahoma" charset="0"/>
              </a:defRPr>
            </a:lvl2pPr>
            <a:lvl3pPr algn="r" rtl="0" eaLnBrk="0" fontAlgn="base" hangingPunct="0">
              <a:spcBef>
                <a:spcPct val="0"/>
              </a:spcBef>
              <a:spcAft>
                <a:spcPct val="0"/>
              </a:spcAft>
              <a:defRPr sz="1600" b="1">
                <a:solidFill>
                  <a:srgbClr val="7F7F7F"/>
                </a:solidFill>
                <a:latin typeface="Tahoma" charset="0"/>
              </a:defRPr>
            </a:lvl3pPr>
            <a:lvl4pPr algn="r" rtl="0" eaLnBrk="0" fontAlgn="base" hangingPunct="0">
              <a:spcBef>
                <a:spcPct val="0"/>
              </a:spcBef>
              <a:spcAft>
                <a:spcPct val="0"/>
              </a:spcAft>
              <a:defRPr sz="1600" b="1">
                <a:solidFill>
                  <a:srgbClr val="7F7F7F"/>
                </a:solidFill>
                <a:latin typeface="Tahoma" charset="0"/>
              </a:defRPr>
            </a:lvl4pPr>
            <a:lvl5pPr algn="r" rtl="0" eaLnBrk="0" fontAlgn="base" hangingPunct="0">
              <a:spcBef>
                <a:spcPct val="0"/>
              </a:spcBef>
              <a:spcAft>
                <a:spcPct val="0"/>
              </a:spcAft>
              <a:defRPr sz="1600" b="1">
                <a:solidFill>
                  <a:srgbClr val="7F7F7F"/>
                </a:solidFill>
                <a:latin typeface="Tahoma" charset="0"/>
              </a:defRPr>
            </a:lvl5pPr>
            <a:lvl6pPr marL="457200" algn="r" rtl="0" eaLnBrk="1" fontAlgn="base" hangingPunct="1">
              <a:spcBef>
                <a:spcPct val="0"/>
              </a:spcBef>
              <a:spcAft>
                <a:spcPct val="0"/>
              </a:spcAft>
              <a:defRPr sz="1600" b="1">
                <a:solidFill>
                  <a:srgbClr val="638955"/>
                </a:solidFill>
                <a:latin typeface="Tahoma" charset="0"/>
              </a:defRPr>
            </a:lvl6pPr>
            <a:lvl7pPr marL="914400" algn="r" rtl="0" eaLnBrk="1" fontAlgn="base" hangingPunct="1">
              <a:spcBef>
                <a:spcPct val="0"/>
              </a:spcBef>
              <a:spcAft>
                <a:spcPct val="0"/>
              </a:spcAft>
              <a:defRPr sz="1600" b="1">
                <a:solidFill>
                  <a:srgbClr val="638955"/>
                </a:solidFill>
                <a:latin typeface="Tahoma" charset="0"/>
              </a:defRPr>
            </a:lvl7pPr>
            <a:lvl8pPr marL="1371600" algn="r" rtl="0" eaLnBrk="1" fontAlgn="base" hangingPunct="1">
              <a:spcBef>
                <a:spcPct val="0"/>
              </a:spcBef>
              <a:spcAft>
                <a:spcPct val="0"/>
              </a:spcAft>
              <a:defRPr sz="1600" b="1">
                <a:solidFill>
                  <a:srgbClr val="638955"/>
                </a:solidFill>
                <a:latin typeface="Tahoma" charset="0"/>
              </a:defRPr>
            </a:lvl8pPr>
            <a:lvl9pPr marL="1828800" algn="r" rtl="0" eaLnBrk="1" fontAlgn="base" hangingPunct="1">
              <a:spcBef>
                <a:spcPct val="0"/>
              </a:spcBef>
              <a:spcAft>
                <a:spcPct val="0"/>
              </a:spcAft>
              <a:defRPr sz="1600" b="1">
                <a:solidFill>
                  <a:srgbClr val="638955"/>
                </a:solidFill>
                <a:latin typeface="Tahoma" charset="0"/>
              </a:defRPr>
            </a:lvl9pPr>
          </a:lstStyle>
          <a:p>
            <a:pPr algn="ctr"/>
            <a:endParaRPr lang="fr-FR" altLang="fr-FR" dirty="0" smtClean="0">
              <a:solidFill>
                <a:schemeClr val="bg1"/>
              </a:solidFill>
            </a:endParaRPr>
          </a:p>
        </p:txBody>
      </p:sp>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9537" y="1196752"/>
            <a:ext cx="8332489" cy="512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037930"/>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1099632"/>
            <a:ext cx="6624736" cy="3970318"/>
          </a:xfrm>
          <a:prstGeom prst="rect">
            <a:avLst/>
          </a:prstGeom>
        </p:spPr>
        <p:txBody>
          <a:bodyPr wrap="square">
            <a:spAutoFit/>
          </a:bodyPr>
          <a:lstStyle/>
          <a:p>
            <a:pPr marL="571500" indent="-571500">
              <a:buFont typeface="Arial" pitchFamily="34" charset="0"/>
              <a:buChar char="•"/>
            </a:pPr>
            <a:r>
              <a:rPr sz="3600" b="1" dirty="0" smtClean="0"/>
              <a:t>Introduction à LSL</a:t>
            </a:r>
          </a:p>
          <a:p>
            <a:pPr marL="571500" indent="-571500">
              <a:buFont typeface="Arial" pitchFamily="34" charset="0"/>
              <a:buChar char="•"/>
            </a:pPr>
            <a:r>
              <a:rPr lang="fr-FR" sz="3600" b="1" dirty="0" smtClean="0"/>
              <a:t>Présentation de l’application</a:t>
            </a:r>
          </a:p>
          <a:p>
            <a:pPr marL="571500" indent="-571500">
              <a:buFont typeface="Arial" pitchFamily="34" charset="0"/>
              <a:buChar char="•"/>
            </a:pPr>
            <a:r>
              <a:rPr lang="fr-FR" sz="3600" b="1" dirty="0" smtClean="0">
                <a:solidFill>
                  <a:srgbClr val="0070C0"/>
                </a:solidFill>
              </a:rPr>
              <a:t>Présentation du Télé-service LSL associé</a:t>
            </a:r>
          </a:p>
          <a:p>
            <a:pPr marL="571500" indent="-571500">
              <a:buFont typeface="Arial" pitchFamily="34" charset="0"/>
              <a:buChar char="•"/>
            </a:pPr>
            <a:r>
              <a:rPr lang="fr-FR" sz="3600" b="1" dirty="0" smtClean="0">
                <a:solidFill>
                  <a:srgbClr val="262626"/>
                </a:solidFill>
              </a:rPr>
              <a:t>Récapitulatif des opérations à </a:t>
            </a:r>
            <a:r>
              <a:rPr lang="fr-FR" sz="3600" b="1" dirty="0">
                <a:solidFill>
                  <a:srgbClr val="262626"/>
                </a:solidFill>
              </a:rPr>
              <a:t>mettre en </a:t>
            </a:r>
            <a:r>
              <a:rPr lang="fr-FR" sz="3600" b="1" dirty="0" smtClean="0">
                <a:solidFill>
                  <a:srgbClr val="262626"/>
                </a:solidFill>
              </a:rPr>
              <a:t>œuvre</a:t>
            </a:r>
            <a:endParaRPr lang="fr-FR" sz="3600" b="1" dirty="0">
              <a:solidFill>
                <a:srgbClr val="262626"/>
              </a:solidFill>
            </a:endParaRPr>
          </a:p>
          <a:p>
            <a:pPr marL="571500" indent="-571500">
              <a:buFont typeface="Arial" pitchFamily="34" charset="0"/>
              <a:buChar char="•"/>
            </a:pPr>
            <a:endParaRPr lang="fr-FR" sz="3600" b="1" dirty="0" smtClean="0">
              <a:solidFill>
                <a:srgbClr val="262626"/>
              </a:solidFill>
            </a:endParaRPr>
          </a:p>
        </p:txBody>
      </p:sp>
    </p:spTree>
    <p:extLst>
      <p:ext uri="{BB962C8B-B14F-4D97-AF65-F5344CB8AC3E}">
        <p14:creationId xmlns:p14="http://schemas.microsoft.com/office/powerpoint/2010/main" val="16291551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60648"/>
            <a:ext cx="6840760" cy="369332"/>
          </a:xfrm>
          <a:prstGeom prst="rect">
            <a:avLst/>
          </a:prstGeom>
          <a:noFill/>
        </p:spPr>
        <p:txBody>
          <a:bodyPr wrap="square" rtlCol="0">
            <a:spAutoFit/>
          </a:bodyPr>
          <a:lstStyle/>
          <a:p>
            <a:pPr algn="ctr"/>
            <a:r>
              <a:rPr dirty="0" smtClean="0">
                <a:solidFill>
                  <a:srgbClr val="262626"/>
                </a:solidFill>
              </a:rPr>
              <a:t>Télé-service LSL</a:t>
            </a:r>
            <a:endParaRPr dirty="0">
              <a:solidFill>
                <a:srgbClr val="262626"/>
              </a:solidFill>
            </a:endParaRPr>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4" name="ZoneTexte 3"/>
          <p:cNvSpPr txBox="1"/>
          <p:nvPr/>
        </p:nvSpPr>
        <p:spPr>
          <a:xfrm>
            <a:off x="945637" y="777778"/>
            <a:ext cx="7560840" cy="646331"/>
          </a:xfrm>
          <a:prstGeom prst="rect">
            <a:avLst/>
          </a:prstGeom>
          <a:noFill/>
        </p:spPr>
        <p:txBody>
          <a:bodyPr wrap="square" rtlCol="0">
            <a:spAutoFit/>
          </a:bodyPr>
          <a:lstStyle/>
          <a:p>
            <a:r>
              <a:rPr lang="fr-FR" dirty="0" smtClean="0"/>
              <a:t>Le </a:t>
            </a:r>
            <a:r>
              <a:rPr lang="fr-FR" dirty="0"/>
              <a:t>ministère de l’éducation nationale met en place une offre de « Services en ligne » accessible sur Internet </a:t>
            </a:r>
            <a:r>
              <a:rPr lang="fr-FR" b="1" dirty="0"/>
              <a:t>à l’intention des parents et des élèves</a:t>
            </a:r>
            <a:r>
              <a:rPr lang="fr-FR" dirty="0"/>
              <a:t>. </a:t>
            </a:r>
            <a:endParaRPr lang="fr-FR" dirty="0" smtClean="0"/>
          </a:p>
        </p:txBody>
      </p:sp>
      <p:sp>
        <p:nvSpPr>
          <p:cNvPr id="5" name="ZoneTexte 4"/>
          <p:cNvSpPr txBox="1"/>
          <p:nvPr/>
        </p:nvSpPr>
        <p:spPr>
          <a:xfrm>
            <a:off x="945637" y="1610216"/>
            <a:ext cx="7560840" cy="1477328"/>
          </a:xfrm>
          <a:prstGeom prst="rect">
            <a:avLst/>
          </a:prstGeom>
          <a:noFill/>
        </p:spPr>
        <p:txBody>
          <a:bodyPr wrap="square" rtlCol="0">
            <a:spAutoFit/>
          </a:bodyPr>
          <a:lstStyle/>
          <a:p>
            <a:r>
              <a:rPr lang="fr-FR" dirty="0" smtClean="0"/>
              <a:t>L’accès </a:t>
            </a:r>
            <a:r>
              <a:rPr lang="fr-FR" dirty="0"/>
              <a:t>aux services en ligne s’effectue grâce à un </a:t>
            </a:r>
            <a:r>
              <a:rPr lang="fr-FR" b="1" dirty="0"/>
              <a:t>compte internet </a:t>
            </a:r>
            <a:r>
              <a:rPr lang="fr-FR" dirty="0"/>
              <a:t>pré-créé par le chef d’établissement avec un identifiant normalisé et un mot de passe </a:t>
            </a:r>
            <a:r>
              <a:rPr lang="fr-FR" dirty="0" smtClean="0"/>
              <a:t>provisoire qui doit être changé par l’utilisateur </a:t>
            </a:r>
            <a:r>
              <a:rPr lang="fr-FR" dirty="0"/>
              <a:t>lors de</a:t>
            </a:r>
            <a:r>
              <a:rPr lang="fr-FR" dirty="0" smtClean="0"/>
              <a:t> </a:t>
            </a:r>
            <a:r>
              <a:rPr lang="fr-FR" dirty="0"/>
              <a:t>la première connexion. </a:t>
            </a:r>
          </a:p>
          <a:p>
            <a:r>
              <a:rPr lang="fr-FR" dirty="0"/>
              <a:t>Les accès sont immédiatement disponibles </a:t>
            </a:r>
            <a:r>
              <a:rPr lang="fr-FR" dirty="0" smtClean="0"/>
              <a:t>après </a:t>
            </a:r>
            <a:r>
              <a:rPr lang="fr-FR" dirty="0"/>
              <a:t>notification de ces éléments, envoyés par le chef d'établissement par courrier ou courriel. </a:t>
            </a:r>
          </a:p>
        </p:txBody>
      </p:sp>
      <p:sp>
        <p:nvSpPr>
          <p:cNvPr id="7" name="ZoneTexte 6"/>
          <p:cNvSpPr txBox="1"/>
          <p:nvPr/>
        </p:nvSpPr>
        <p:spPr>
          <a:xfrm>
            <a:off x="963284" y="3117699"/>
            <a:ext cx="7560840" cy="3139321"/>
          </a:xfrm>
          <a:prstGeom prst="rect">
            <a:avLst/>
          </a:prstGeom>
          <a:noFill/>
        </p:spPr>
        <p:txBody>
          <a:bodyPr wrap="square" rtlCol="0">
            <a:spAutoFit/>
          </a:bodyPr>
          <a:lstStyle/>
          <a:p>
            <a:r>
              <a:rPr lang="fr-FR" dirty="0" smtClean="0"/>
              <a:t>Sur la notification, </a:t>
            </a:r>
            <a:r>
              <a:rPr lang="fr-FR" dirty="0"/>
              <a:t>comportant toutes les informations et explications nécessaires, sont mentionnés l’adresse du site web </a:t>
            </a:r>
            <a:r>
              <a:rPr lang="fr-FR" dirty="0" smtClean="0"/>
              <a:t>(</a:t>
            </a:r>
            <a:r>
              <a:rPr lang="fr-FR" b="1" dirty="0" smtClean="0"/>
              <a:t>https://teleservices.ac-creteil.fr/ts</a:t>
            </a:r>
            <a:r>
              <a:rPr lang="fr-FR" dirty="0"/>
              <a:t>), ainsi que l’identifiant et le mot de passe provisoire du compte </a:t>
            </a:r>
            <a:r>
              <a:rPr lang="fr-FR" dirty="0" smtClean="0"/>
              <a:t>pré-créé. </a:t>
            </a:r>
            <a:endParaRPr lang="fr-FR" dirty="0"/>
          </a:p>
          <a:p>
            <a:r>
              <a:rPr lang="fr-FR" dirty="0"/>
              <a:t>Un coupon réponse intégré </a:t>
            </a:r>
            <a:r>
              <a:rPr lang="fr-FR" dirty="0" smtClean="0"/>
              <a:t>permet </a:t>
            </a:r>
            <a:r>
              <a:rPr lang="fr-FR" dirty="0"/>
              <a:t>au responsable légal de refuser de bénéficier de l’accès aux services en </a:t>
            </a:r>
            <a:r>
              <a:rPr lang="fr-FR" dirty="0" smtClean="0"/>
              <a:t>ligne.</a:t>
            </a:r>
          </a:p>
          <a:p>
            <a:r>
              <a:rPr lang="fr-FR" dirty="0" smtClean="0"/>
              <a:t>Dans ce cas, </a:t>
            </a:r>
            <a:r>
              <a:rPr lang="fr-FR" dirty="0"/>
              <a:t>le chef d’établissement rend alors le compte inutilisable, via le module « Administration </a:t>
            </a:r>
            <a:r>
              <a:rPr lang="fr-FR" dirty="0" err="1"/>
              <a:t>Téléservices</a:t>
            </a:r>
            <a:r>
              <a:rPr lang="fr-FR" dirty="0"/>
              <a:t> </a:t>
            </a:r>
            <a:r>
              <a:rPr lang="fr-FR" dirty="0" smtClean="0"/>
              <a:t>» et met à disposition une version papier du livret au représentant légal, contre émargement.</a:t>
            </a:r>
          </a:p>
          <a:p>
            <a:endParaRPr lang="fr-FR" dirty="0"/>
          </a:p>
          <a:p>
            <a:r>
              <a:rPr lang="fr-FR" dirty="0" smtClean="0"/>
              <a:t> </a:t>
            </a:r>
            <a:endParaRPr dirty="0">
              <a:solidFill>
                <a:srgbClr val="262626"/>
              </a:solidFill>
            </a:endParaRPr>
          </a:p>
        </p:txBody>
      </p:sp>
    </p:spTree>
    <p:extLst>
      <p:ext uri="{BB962C8B-B14F-4D97-AF65-F5344CB8AC3E}">
        <p14:creationId xmlns:p14="http://schemas.microsoft.com/office/powerpoint/2010/main" val="374785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60648"/>
            <a:ext cx="6840760" cy="369332"/>
          </a:xfrm>
          <a:prstGeom prst="rect">
            <a:avLst/>
          </a:prstGeom>
          <a:noFill/>
        </p:spPr>
        <p:txBody>
          <a:bodyPr wrap="square" rtlCol="0">
            <a:spAutoFit/>
          </a:bodyPr>
          <a:lstStyle/>
          <a:p>
            <a:pPr algn="ctr"/>
            <a:r>
              <a:rPr dirty="0" smtClean="0">
                <a:solidFill>
                  <a:srgbClr val="262626"/>
                </a:solidFill>
              </a:rPr>
              <a:t>Télé-service LSL</a:t>
            </a:r>
            <a:endParaRPr dirty="0">
              <a:solidFill>
                <a:srgbClr val="262626"/>
              </a:solidFill>
            </a:endParaRPr>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7" name="ZoneTexte 6"/>
          <p:cNvSpPr txBox="1"/>
          <p:nvPr/>
        </p:nvSpPr>
        <p:spPr>
          <a:xfrm>
            <a:off x="963284" y="3117699"/>
            <a:ext cx="7560840" cy="646331"/>
          </a:xfrm>
          <a:prstGeom prst="rect">
            <a:avLst/>
          </a:prstGeom>
          <a:noFill/>
        </p:spPr>
        <p:txBody>
          <a:bodyPr wrap="square" rtlCol="0">
            <a:spAutoFit/>
          </a:bodyPr>
          <a:lstStyle/>
          <a:p>
            <a:endParaRPr lang="fr-FR" dirty="0"/>
          </a:p>
          <a:p>
            <a:r>
              <a:rPr lang="fr-FR" dirty="0" smtClean="0"/>
              <a:t> </a:t>
            </a:r>
            <a:endParaRPr dirty="0">
              <a:solidFill>
                <a:srgbClr val="262626"/>
              </a:solidFill>
            </a:endParaRPr>
          </a:p>
        </p:txBody>
      </p:sp>
      <p:pic>
        <p:nvPicPr>
          <p:cNvPr id="6" name="Imag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59631" y="643722"/>
            <a:ext cx="6719223" cy="1451218"/>
          </a:xfrm>
          <a:prstGeom prst="rect">
            <a:avLst/>
          </a:prstGeom>
        </p:spPr>
      </p:pic>
      <p:pic>
        <p:nvPicPr>
          <p:cNvPr id="9" name="Image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59633" y="2278192"/>
            <a:ext cx="6719222" cy="3435836"/>
          </a:xfrm>
          <a:prstGeom prst="rect">
            <a:avLst/>
          </a:prstGeom>
        </p:spPr>
      </p:pic>
    </p:spTree>
    <p:extLst>
      <p:ext uri="{BB962C8B-B14F-4D97-AF65-F5344CB8AC3E}">
        <p14:creationId xmlns:p14="http://schemas.microsoft.com/office/powerpoint/2010/main" val="109231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1099632"/>
            <a:ext cx="6624736" cy="3970318"/>
          </a:xfrm>
          <a:prstGeom prst="rect">
            <a:avLst/>
          </a:prstGeom>
        </p:spPr>
        <p:txBody>
          <a:bodyPr wrap="square">
            <a:spAutoFit/>
          </a:bodyPr>
          <a:lstStyle/>
          <a:p>
            <a:pPr marL="571500" indent="-571500">
              <a:buFont typeface="Arial" pitchFamily="34" charset="0"/>
              <a:buChar char="•"/>
            </a:pPr>
            <a:r>
              <a:rPr sz="3600" b="1" dirty="0" smtClean="0"/>
              <a:t>Introduction à LSL</a:t>
            </a:r>
          </a:p>
          <a:p>
            <a:pPr marL="571500" indent="-571500">
              <a:buFont typeface="Arial" pitchFamily="34" charset="0"/>
              <a:buChar char="•"/>
            </a:pPr>
            <a:r>
              <a:rPr lang="fr-FR" sz="3600" b="1" dirty="0" smtClean="0"/>
              <a:t>Présentation de l’application</a:t>
            </a:r>
          </a:p>
          <a:p>
            <a:pPr marL="571500" indent="-571500">
              <a:buFont typeface="Arial" pitchFamily="34" charset="0"/>
              <a:buChar char="•"/>
            </a:pPr>
            <a:r>
              <a:rPr lang="fr-FR" sz="3600" b="1" dirty="0" smtClean="0"/>
              <a:t>Présentation du Télé-service LSL associé</a:t>
            </a:r>
          </a:p>
          <a:p>
            <a:pPr marL="571500" indent="-571500">
              <a:buFont typeface="Arial" pitchFamily="34" charset="0"/>
              <a:buChar char="•"/>
            </a:pPr>
            <a:r>
              <a:rPr lang="fr-FR" sz="3600" b="1" dirty="0" smtClean="0">
                <a:solidFill>
                  <a:srgbClr val="0070C0"/>
                </a:solidFill>
              </a:rPr>
              <a:t>Récapitulatif des opérations </a:t>
            </a:r>
            <a:r>
              <a:rPr lang="fr-FR" sz="3600" b="1" dirty="0">
                <a:solidFill>
                  <a:srgbClr val="0070C0"/>
                </a:solidFill>
              </a:rPr>
              <a:t>à mettre en </a:t>
            </a:r>
            <a:r>
              <a:rPr lang="fr-FR" sz="3600" b="1" dirty="0" smtClean="0">
                <a:solidFill>
                  <a:srgbClr val="0070C0"/>
                </a:solidFill>
              </a:rPr>
              <a:t>œuvre</a:t>
            </a:r>
            <a:endParaRPr lang="fr-FR" sz="3600" b="1" dirty="0">
              <a:solidFill>
                <a:srgbClr val="0070C0"/>
              </a:solidFill>
            </a:endParaRPr>
          </a:p>
          <a:p>
            <a:pPr marL="571500" indent="-571500">
              <a:buFont typeface="Arial" pitchFamily="34" charset="0"/>
              <a:buChar char="•"/>
            </a:pPr>
            <a:endParaRPr lang="fr-FR" sz="3600" b="1" dirty="0" smtClean="0">
              <a:solidFill>
                <a:srgbClr val="0070C0"/>
              </a:solidFill>
            </a:endParaRPr>
          </a:p>
        </p:txBody>
      </p:sp>
    </p:spTree>
    <p:extLst>
      <p:ext uri="{BB962C8B-B14F-4D97-AF65-F5344CB8AC3E}">
        <p14:creationId xmlns:p14="http://schemas.microsoft.com/office/powerpoint/2010/main" val="13422529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60648"/>
            <a:ext cx="6840760" cy="369332"/>
          </a:xfrm>
          <a:prstGeom prst="rect">
            <a:avLst/>
          </a:prstGeom>
          <a:noFill/>
        </p:spPr>
        <p:txBody>
          <a:bodyPr wrap="square" rtlCol="0">
            <a:spAutoFit/>
          </a:bodyPr>
          <a:lstStyle/>
          <a:p>
            <a:pPr algn="ctr"/>
            <a:r>
              <a:rPr dirty="0" smtClean="0">
                <a:solidFill>
                  <a:srgbClr val="262626"/>
                </a:solidFill>
              </a:rPr>
              <a:t>Chronologie de mise en œuvre LSL</a:t>
            </a:r>
            <a:endParaRPr dirty="0">
              <a:solidFill>
                <a:srgbClr val="262626"/>
              </a:solidFill>
            </a:endParaRPr>
          </a:p>
        </p:txBody>
      </p:sp>
      <p:graphicFrame>
        <p:nvGraphicFramePr>
          <p:cNvPr id="6" name="Tableau 5"/>
          <p:cNvGraphicFramePr>
            <a:graphicFrameLocks noGrp="1"/>
          </p:cNvGraphicFramePr>
          <p:nvPr>
            <p:extLst>
              <p:ext uri="{D42A27DB-BD31-4B8C-83A1-F6EECF244321}">
                <p14:modId xmlns:p14="http://schemas.microsoft.com/office/powerpoint/2010/main" val="504116520"/>
              </p:ext>
            </p:extLst>
          </p:nvPr>
        </p:nvGraphicFramePr>
        <p:xfrm>
          <a:off x="827584" y="764704"/>
          <a:ext cx="7776865" cy="4328160"/>
        </p:xfrm>
        <a:graphic>
          <a:graphicData uri="http://schemas.openxmlformats.org/drawingml/2006/table">
            <a:tbl>
              <a:tblPr firstRow="1" bandRow="1">
                <a:tableStyleId>{5C22544A-7EE6-4342-B048-85BDC9FD1C3A}</a:tableStyleId>
              </a:tblPr>
              <a:tblGrid>
                <a:gridCol w="754444"/>
                <a:gridCol w="4646156"/>
                <a:gridCol w="936104"/>
                <a:gridCol w="1440161"/>
              </a:tblGrid>
              <a:tr h="289005">
                <a:tc>
                  <a:txBody>
                    <a:bodyPr/>
                    <a:lstStyle/>
                    <a:p>
                      <a:pPr algn="ctr"/>
                      <a:r>
                        <a:rPr lang="fr-FR" sz="1400" dirty="0" smtClean="0"/>
                        <a:t>Ordre</a:t>
                      </a:r>
                      <a:endParaRPr lang="fr-FR" sz="1400" dirty="0"/>
                    </a:p>
                  </a:txBody>
                  <a:tcPr/>
                </a:tc>
                <a:tc>
                  <a:txBody>
                    <a:bodyPr/>
                    <a:lstStyle/>
                    <a:p>
                      <a:pPr algn="ctr"/>
                      <a:r>
                        <a:rPr lang="fr-FR" sz="1400" smtClean="0"/>
                        <a:t>Quoi</a:t>
                      </a:r>
                      <a:endParaRPr lang="fr-FR" sz="1400" dirty="0"/>
                    </a:p>
                  </a:txBody>
                  <a:tcPr/>
                </a:tc>
                <a:tc>
                  <a:txBody>
                    <a:bodyPr/>
                    <a:lstStyle/>
                    <a:p>
                      <a:pPr algn="ctr"/>
                      <a:r>
                        <a:rPr lang="fr-FR" sz="1400" dirty="0" smtClean="0"/>
                        <a:t>Qui</a:t>
                      </a:r>
                      <a:endParaRPr lang="fr-FR" sz="1400" dirty="0"/>
                    </a:p>
                  </a:txBody>
                  <a:tcPr/>
                </a:tc>
                <a:tc>
                  <a:txBody>
                    <a:bodyPr/>
                    <a:lstStyle/>
                    <a:p>
                      <a:pPr algn="ctr"/>
                      <a:r>
                        <a:rPr lang="fr-FR" sz="1400" dirty="0" smtClean="0"/>
                        <a:t>Quand</a:t>
                      </a:r>
                      <a:endParaRPr lang="fr-FR" sz="1400" dirty="0"/>
                    </a:p>
                  </a:txBody>
                  <a:tcPr/>
                </a:tc>
              </a:tr>
              <a:tr h="289005">
                <a:tc>
                  <a:txBody>
                    <a:bodyPr/>
                    <a:lstStyle/>
                    <a:p>
                      <a:pPr algn="ctr"/>
                      <a:r>
                        <a:rPr lang="fr-FR" sz="1400" dirty="0" smtClean="0"/>
                        <a:t>0</a:t>
                      </a:r>
                      <a:endParaRPr lang="fr-FR" sz="1400" dirty="0"/>
                    </a:p>
                  </a:txBody>
                  <a:tcPr/>
                </a:tc>
                <a:tc>
                  <a:txBody>
                    <a:bodyPr/>
                    <a:lstStyle/>
                    <a:p>
                      <a:r>
                        <a:rPr lang="fr-FR" sz="1400" dirty="0" smtClean="0"/>
                        <a:t>Liste des élèves</a:t>
                      </a:r>
                      <a:r>
                        <a:rPr lang="fr-FR" sz="1400" baseline="0" dirty="0" smtClean="0"/>
                        <a:t>, structures, scolarité, … (en provenance de la BEE)</a:t>
                      </a:r>
                      <a:endParaRPr lang="fr-FR" sz="1400" dirty="0" smtClean="0"/>
                    </a:p>
                  </a:txBody>
                  <a:tcPr/>
                </a:tc>
                <a:tc>
                  <a:txBody>
                    <a:bodyPr/>
                    <a:lstStyle/>
                    <a:p>
                      <a:pPr algn="ctr"/>
                      <a:r>
                        <a:rPr lang="fr-FR" sz="1400" dirty="0" smtClean="0"/>
                        <a:t>auto</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smtClean="0"/>
                        <a:t>Déjà disponible</a:t>
                      </a:r>
                    </a:p>
                    <a:p>
                      <a:pPr algn="ctr"/>
                      <a:endParaRPr lang="fr-FR" sz="1400" dirty="0"/>
                    </a:p>
                  </a:txBody>
                  <a:tcPr/>
                </a:tc>
              </a:tr>
              <a:tr h="289005">
                <a:tc>
                  <a:txBody>
                    <a:bodyPr/>
                    <a:lstStyle/>
                    <a:p>
                      <a:pPr algn="ctr"/>
                      <a:r>
                        <a:rPr lang="fr-FR" sz="1400" dirty="0" smtClean="0"/>
                        <a:t>1</a:t>
                      </a:r>
                      <a:endParaRPr lang="fr-FR" sz="1400" dirty="0"/>
                    </a:p>
                  </a:txBody>
                  <a:tcPr/>
                </a:tc>
                <a:tc>
                  <a:txBody>
                    <a:bodyPr/>
                    <a:lstStyle/>
                    <a:p>
                      <a:r>
                        <a:rPr lang="fr-FR" sz="1400" dirty="0" smtClean="0"/>
                        <a:t>Exporter</a:t>
                      </a:r>
                      <a:r>
                        <a:rPr lang="fr-FR" sz="1400" baseline="0" dirty="0" smtClean="0"/>
                        <a:t> les services des enseignants depuis STS-WEB vers SIECLE</a:t>
                      </a:r>
                      <a:endParaRPr lang="fr-FR" sz="1400" dirty="0" smtClean="0"/>
                    </a:p>
                  </a:txBody>
                  <a:tcPr/>
                </a:tc>
                <a:tc>
                  <a:txBody>
                    <a:bodyPr/>
                    <a:lstStyle/>
                    <a:p>
                      <a:pPr algn="ctr"/>
                      <a:r>
                        <a:rPr lang="fr-FR" sz="1400" dirty="0" smtClean="0"/>
                        <a:t>CE</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smtClean="0"/>
                        <a:t>Dès maintenant</a:t>
                      </a:r>
                    </a:p>
                    <a:p>
                      <a:pPr algn="ctr"/>
                      <a:endParaRPr lang="fr-FR" sz="1400" dirty="0"/>
                    </a:p>
                  </a:txBody>
                  <a:tcPr/>
                </a:tc>
              </a:tr>
              <a:tr h="289005">
                <a:tc>
                  <a:txBody>
                    <a:bodyPr/>
                    <a:lstStyle/>
                    <a:p>
                      <a:pPr algn="ctr"/>
                      <a:r>
                        <a:rPr lang="fr-FR" sz="1400" dirty="0" smtClean="0"/>
                        <a:t>2</a:t>
                      </a:r>
                      <a:endParaRPr lang="fr-FR" sz="1400" dirty="0"/>
                    </a:p>
                  </a:txBody>
                  <a:tcPr/>
                </a:tc>
                <a:tc>
                  <a:txBody>
                    <a:bodyPr/>
                    <a:lstStyle/>
                    <a:p>
                      <a:r>
                        <a:rPr lang="fr-FR" sz="1400" dirty="0" smtClean="0"/>
                        <a:t>Configurer l’application :</a:t>
                      </a:r>
                    </a:p>
                    <a:p>
                      <a:r>
                        <a:rPr lang="fr-FR" sz="1400" dirty="0" smtClean="0"/>
                        <a:t>Saisie du calendrier + Délégations (DELEG-CE)</a:t>
                      </a:r>
                    </a:p>
                  </a:txBody>
                  <a:tcPr/>
                </a:tc>
                <a:tc>
                  <a:txBody>
                    <a:bodyPr/>
                    <a:lstStyle/>
                    <a:p>
                      <a:pPr algn="ctr"/>
                      <a:r>
                        <a:rPr lang="fr-FR" sz="1400" dirty="0" smtClean="0"/>
                        <a:t>CE</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smtClean="0"/>
                        <a:t>Dès maintenant</a:t>
                      </a:r>
                    </a:p>
                    <a:p>
                      <a:pPr algn="ctr"/>
                      <a:endParaRPr lang="fr-FR" sz="1400" dirty="0"/>
                    </a:p>
                  </a:txBody>
                  <a:tcPr/>
                </a:tc>
              </a:tr>
              <a:tr h="289005">
                <a:tc>
                  <a:txBody>
                    <a:bodyPr/>
                    <a:lstStyle/>
                    <a:p>
                      <a:pPr algn="ctr"/>
                      <a:r>
                        <a:rPr lang="fr-FR" sz="1400" dirty="0" smtClean="0"/>
                        <a:t>3</a:t>
                      </a:r>
                      <a:endParaRPr lang="fr-FR" sz="1400" dirty="0"/>
                    </a:p>
                  </a:txBody>
                  <a:tcPr/>
                </a:tc>
                <a:tc>
                  <a:txBody>
                    <a:bodyPr/>
                    <a:lstStyle/>
                    <a:p>
                      <a:r>
                        <a:rPr lang="fr-FR" sz="1400" dirty="0" smtClean="0"/>
                        <a:t>Importer les données depuis les logiciels de notes (moyennes par trimestre, compétences et appréciations)</a:t>
                      </a:r>
                    </a:p>
                  </a:txBody>
                  <a:tcPr/>
                </a:tc>
                <a:tc>
                  <a:txBody>
                    <a:bodyPr/>
                    <a:lstStyle/>
                    <a:p>
                      <a:pPr algn="ctr"/>
                      <a:r>
                        <a:rPr lang="fr-FR" sz="1400" dirty="0" smtClean="0"/>
                        <a:t>CE</a:t>
                      </a:r>
                      <a:endParaRPr lang="fr-FR" sz="1400" dirty="0"/>
                    </a:p>
                  </a:txBody>
                  <a:tcPr/>
                </a:tc>
                <a:tc>
                  <a:txBody>
                    <a:bodyPr/>
                    <a:lstStyle/>
                    <a:p>
                      <a:pPr algn="ctr"/>
                      <a:r>
                        <a:rPr lang="fr-FR" sz="1400" dirty="0" smtClean="0"/>
                        <a:t>Après étape 1</a:t>
                      </a:r>
                      <a:endParaRPr lang="fr-FR" sz="1400" dirty="0"/>
                    </a:p>
                  </a:txBody>
                  <a:tcPr/>
                </a:tc>
              </a:tr>
              <a:tr h="289005">
                <a:tc>
                  <a:txBody>
                    <a:bodyPr/>
                    <a:lstStyle/>
                    <a:p>
                      <a:pPr algn="ctr"/>
                      <a:r>
                        <a:rPr lang="fr-FR" sz="1400" dirty="0" smtClean="0"/>
                        <a:t>4</a:t>
                      </a:r>
                      <a:endParaRPr lang="fr-FR" sz="1400" dirty="0"/>
                    </a:p>
                  </a:txBody>
                  <a:tcPr/>
                </a:tc>
                <a:tc>
                  <a:txBody>
                    <a:bodyPr/>
                    <a:lstStyle/>
                    <a:p>
                      <a:r>
                        <a:rPr lang="fr-FR" sz="1400" dirty="0" smtClean="0"/>
                        <a:t>Contrôler et modifier éventuellement</a:t>
                      </a:r>
                    </a:p>
                  </a:txBody>
                  <a:tcPr/>
                </a:tc>
                <a:tc>
                  <a:txBody>
                    <a:bodyPr/>
                    <a:lstStyle/>
                    <a:p>
                      <a:pPr algn="ctr"/>
                      <a:r>
                        <a:rPr lang="fr-FR" sz="1400" dirty="0" smtClean="0"/>
                        <a:t>CE/DELEG</a:t>
                      </a:r>
                      <a:endParaRPr lang="fr-FR" sz="1400" dirty="0"/>
                    </a:p>
                  </a:txBody>
                  <a:tcPr/>
                </a:tc>
                <a:tc>
                  <a:txBody>
                    <a:bodyPr/>
                    <a:lstStyle/>
                    <a:p>
                      <a:pPr algn="ctr"/>
                      <a:endParaRPr lang="fr-FR" sz="1400" dirty="0"/>
                    </a:p>
                  </a:txBody>
                  <a:tcPr/>
                </a:tc>
              </a:tr>
              <a:tr h="289005">
                <a:tc>
                  <a:txBody>
                    <a:bodyPr/>
                    <a:lstStyle/>
                    <a:p>
                      <a:pPr algn="ctr"/>
                      <a:r>
                        <a:rPr lang="fr-FR" sz="1400" dirty="0" smtClean="0"/>
                        <a:t>4-bis</a:t>
                      </a:r>
                      <a:endParaRPr lang="fr-FR" sz="1400" dirty="0"/>
                    </a:p>
                  </a:txBody>
                  <a:tcPr/>
                </a:tc>
                <a:tc>
                  <a:txBody>
                    <a:bodyPr/>
                    <a:lstStyle/>
                    <a:p>
                      <a:r>
                        <a:rPr lang="fr-FR" sz="1400" dirty="0" smtClean="0"/>
                        <a:t>Saisir manuellement notes, compétences et appréciations si pas d’import</a:t>
                      </a:r>
                    </a:p>
                  </a:txBody>
                  <a:tcPr/>
                </a:tc>
                <a:tc>
                  <a:txBody>
                    <a:bodyPr/>
                    <a:lstStyle/>
                    <a:p>
                      <a:pPr algn="ctr"/>
                      <a:r>
                        <a:rPr lang="fr-FR" sz="1400" dirty="0" smtClean="0"/>
                        <a:t>ENS</a:t>
                      </a:r>
                      <a:endParaRPr lang="fr-FR" sz="1400" dirty="0"/>
                    </a:p>
                  </a:txBody>
                  <a:tcPr/>
                </a:tc>
                <a:tc>
                  <a:txBody>
                    <a:bodyPr/>
                    <a:lstStyle/>
                    <a:p>
                      <a:pPr algn="ctr"/>
                      <a:endParaRPr lang="fr-FR" sz="1400" dirty="0"/>
                    </a:p>
                  </a:txBody>
                  <a:tcPr/>
                </a:tc>
              </a:tr>
              <a:tr h="289005">
                <a:tc>
                  <a:txBody>
                    <a:bodyPr/>
                    <a:lstStyle/>
                    <a:p>
                      <a:pPr algn="ctr"/>
                      <a:r>
                        <a:rPr lang="fr-FR" sz="1400" dirty="0" smtClean="0"/>
                        <a:t>5</a:t>
                      </a:r>
                      <a:endParaRPr lang="fr-FR" sz="1400" dirty="0"/>
                    </a:p>
                  </a:txBody>
                  <a:tcPr/>
                </a:tc>
                <a:tc>
                  <a:txBody>
                    <a:bodyPr/>
                    <a:lstStyle/>
                    <a:p>
                      <a:r>
                        <a:rPr lang="fr-FR" sz="1400" dirty="0" smtClean="0"/>
                        <a:t>Saisir informations parcours et apprentissage en liaison avec équipe pédagogique</a:t>
                      </a:r>
                    </a:p>
                  </a:txBody>
                  <a:tcPr/>
                </a:tc>
                <a:tc>
                  <a:txBody>
                    <a:bodyPr/>
                    <a:lstStyle/>
                    <a:p>
                      <a:pPr algn="ctr"/>
                      <a:r>
                        <a:rPr lang="fr-FR" sz="1400" dirty="0" smtClean="0"/>
                        <a:t>CPE</a:t>
                      </a:r>
                    </a:p>
                    <a:p>
                      <a:pPr algn="ctr"/>
                      <a:r>
                        <a:rPr lang="fr-FR" sz="1400" dirty="0" smtClean="0"/>
                        <a:t>(CE)</a:t>
                      </a:r>
                      <a:endParaRPr lang="fr-FR" sz="1400" dirty="0"/>
                    </a:p>
                  </a:txBody>
                  <a:tcPr/>
                </a:tc>
                <a:tc>
                  <a:txBody>
                    <a:bodyPr/>
                    <a:lstStyle/>
                    <a:p>
                      <a:pPr algn="ctr"/>
                      <a:endParaRPr lang="fr-FR" sz="1400" dirty="0"/>
                    </a:p>
                  </a:txBody>
                  <a:tcPr/>
                </a:tc>
              </a:tr>
              <a:tr h="289005">
                <a:tc>
                  <a:txBody>
                    <a:bodyPr/>
                    <a:lstStyle/>
                    <a:p>
                      <a:pPr algn="ctr"/>
                      <a:r>
                        <a:rPr lang="fr-FR" sz="1400" dirty="0" smtClean="0"/>
                        <a:t>6</a:t>
                      </a:r>
                      <a:endParaRPr lang="fr-FR" sz="1400" dirty="0"/>
                    </a:p>
                  </a:txBody>
                  <a:tcPr/>
                </a:tc>
                <a:tc>
                  <a:txBody>
                    <a:bodyPr/>
                    <a:lstStyle/>
                    <a:p>
                      <a:r>
                        <a:rPr lang="fr-FR" sz="1400" dirty="0" smtClean="0"/>
                        <a:t>Suivre avec le tableau de bord</a:t>
                      </a:r>
                    </a:p>
                  </a:txBody>
                  <a:tcPr/>
                </a:tc>
                <a:tc>
                  <a:txBody>
                    <a:bodyPr/>
                    <a:lstStyle/>
                    <a:p>
                      <a:pPr algn="ctr"/>
                      <a:r>
                        <a:rPr lang="fr-FR" sz="1400" dirty="0" smtClean="0"/>
                        <a:t>CE</a:t>
                      </a:r>
                      <a:endParaRPr lang="fr-FR" sz="1400" dirty="0"/>
                    </a:p>
                  </a:txBody>
                  <a:tcPr/>
                </a:tc>
                <a:tc>
                  <a:txBody>
                    <a:bodyPr/>
                    <a:lstStyle/>
                    <a:p>
                      <a:pPr algn="ctr"/>
                      <a:endParaRPr lang="fr-FR" sz="1400" dirty="0"/>
                    </a:p>
                  </a:txBody>
                  <a:tcPr/>
                </a:tc>
              </a:tr>
              <a:tr h="289005">
                <a:tc>
                  <a:txBody>
                    <a:bodyPr/>
                    <a:lstStyle/>
                    <a:p>
                      <a:pPr algn="ctr"/>
                      <a:r>
                        <a:rPr lang="fr-FR" sz="1400" dirty="0" smtClean="0"/>
                        <a:t>7</a:t>
                      </a:r>
                      <a:endParaRPr lang="fr-FR" sz="1400" dirty="0"/>
                    </a:p>
                  </a:txBody>
                  <a:tcPr/>
                </a:tc>
                <a:tc>
                  <a:txBody>
                    <a:bodyPr/>
                    <a:lstStyle/>
                    <a:p>
                      <a:r>
                        <a:rPr lang="fr-FR" sz="1400" dirty="0" smtClean="0"/>
                        <a:t>Editer une</a:t>
                      </a:r>
                      <a:r>
                        <a:rPr lang="fr-FR" sz="1400" baseline="0" dirty="0" smtClean="0"/>
                        <a:t> version papier pour les familles concernées</a:t>
                      </a:r>
                      <a:endParaRPr lang="fr-FR" sz="1400" dirty="0"/>
                    </a:p>
                  </a:txBody>
                  <a:tcPr/>
                </a:tc>
                <a:tc>
                  <a:txBody>
                    <a:bodyPr/>
                    <a:lstStyle/>
                    <a:p>
                      <a:pPr algn="ctr"/>
                      <a:r>
                        <a:rPr lang="fr-FR" sz="1400" dirty="0" smtClean="0"/>
                        <a:t>CE/DELEG</a:t>
                      </a:r>
                      <a:endParaRPr lang="fr-FR" sz="1400" dirty="0"/>
                    </a:p>
                  </a:txBody>
                  <a:tcPr/>
                </a:tc>
                <a:tc>
                  <a:txBody>
                    <a:bodyPr/>
                    <a:lstStyle/>
                    <a:p>
                      <a:pPr algn="ctr"/>
                      <a:endParaRPr lang="fr-FR" sz="1400" dirty="0"/>
                    </a:p>
                  </a:txBody>
                  <a:tcPr/>
                </a:tc>
              </a:tr>
            </a:tbl>
          </a:graphicData>
        </a:graphic>
      </p:graphicFrame>
    </p:spTree>
    <p:extLst>
      <p:ext uri="{BB962C8B-B14F-4D97-AF65-F5344CB8AC3E}">
        <p14:creationId xmlns:p14="http://schemas.microsoft.com/office/powerpoint/2010/main" val="13806639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60648"/>
            <a:ext cx="6840760" cy="369332"/>
          </a:xfrm>
          <a:prstGeom prst="rect">
            <a:avLst/>
          </a:prstGeom>
          <a:noFill/>
        </p:spPr>
        <p:txBody>
          <a:bodyPr wrap="square" rtlCol="0">
            <a:spAutoFit/>
          </a:bodyPr>
          <a:lstStyle/>
          <a:p>
            <a:pPr algn="ctr"/>
            <a:r>
              <a:rPr lang="fr-FR" dirty="0">
                <a:solidFill>
                  <a:srgbClr val="262626"/>
                </a:solidFill>
              </a:rPr>
              <a:t>Chronologie de mise en œuvre </a:t>
            </a:r>
            <a:r>
              <a:rPr lang="fr-FR" dirty="0" smtClean="0">
                <a:solidFill>
                  <a:srgbClr val="262626"/>
                </a:solidFill>
              </a:rPr>
              <a:t>TELE-SERVICES</a:t>
            </a:r>
            <a:endParaRPr lang="fr-FR" dirty="0">
              <a:solidFill>
                <a:srgbClr val="262626"/>
              </a:solidFill>
            </a:endParaRPr>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aphicFrame>
        <p:nvGraphicFramePr>
          <p:cNvPr id="6" name="Tableau 5"/>
          <p:cNvGraphicFramePr>
            <a:graphicFrameLocks noGrp="1"/>
          </p:cNvGraphicFramePr>
          <p:nvPr>
            <p:extLst>
              <p:ext uri="{D42A27DB-BD31-4B8C-83A1-F6EECF244321}">
                <p14:modId xmlns:p14="http://schemas.microsoft.com/office/powerpoint/2010/main" val="3093072591"/>
              </p:ext>
            </p:extLst>
          </p:nvPr>
        </p:nvGraphicFramePr>
        <p:xfrm>
          <a:off x="971600" y="1484784"/>
          <a:ext cx="7416823" cy="2358471"/>
        </p:xfrm>
        <a:graphic>
          <a:graphicData uri="http://schemas.openxmlformats.org/drawingml/2006/table">
            <a:tbl>
              <a:tblPr firstRow="1" bandRow="1">
                <a:tableStyleId>{5C22544A-7EE6-4342-B048-85BDC9FD1C3A}</a:tableStyleId>
              </a:tblPr>
              <a:tblGrid>
                <a:gridCol w="872567"/>
                <a:gridCol w="3936143"/>
                <a:gridCol w="896539"/>
                <a:gridCol w="1711574"/>
              </a:tblGrid>
              <a:tr h="289005">
                <a:tc>
                  <a:txBody>
                    <a:bodyPr/>
                    <a:lstStyle/>
                    <a:p>
                      <a:pPr algn="ctr"/>
                      <a:r>
                        <a:rPr lang="fr-FR" sz="1400" dirty="0" smtClean="0"/>
                        <a:t>Ordre</a:t>
                      </a:r>
                      <a:endParaRPr lang="fr-FR" sz="1400" dirty="0"/>
                    </a:p>
                  </a:txBody>
                  <a:tcPr/>
                </a:tc>
                <a:tc>
                  <a:txBody>
                    <a:bodyPr/>
                    <a:lstStyle/>
                    <a:p>
                      <a:pPr algn="ctr"/>
                      <a:r>
                        <a:rPr lang="fr-FR" sz="1400" smtClean="0"/>
                        <a:t>Quoi</a:t>
                      </a:r>
                      <a:endParaRPr lang="fr-FR" sz="1400" dirty="0"/>
                    </a:p>
                  </a:txBody>
                  <a:tcPr/>
                </a:tc>
                <a:tc>
                  <a:txBody>
                    <a:bodyPr/>
                    <a:lstStyle/>
                    <a:p>
                      <a:pPr algn="ctr"/>
                      <a:r>
                        <a:rPr lang="fr-FR" sz="1400" dirty="0" smtClean="0"/>
                        <a:t>Qui</a:t>
                      </a:r>
                      <a:endParaRPr lang="fr-FR" sz="1400" dirty="0"/>
                    </a:p>
                  </a:txBody>
                  <a:tcPr/>
                </a:tc>
                <a:tc>
                  <a:txBody>
                    <a:bodyPr/>
                    <a:lstStyle/>
                    <a:p>
                      <a:pPr algn="ctr"/>
                      <a:r>
                        <a:rPr lang="fr-FR" sz="1400" dirty="0" smtClean="0"/>
                        <a:t>Quand</a:t>
                      </a:r>
                      <a:endParaRPr lang="fr-FR" sz="1400" dirty="0"/>
                    </a:p>
                  </a:txBody>
                  <a:tcPr/>
                </a:tc>
              </a:tr>
              <a:tr h="289005">
                <a:tc>
                  <a:txBody>
                    <a:bodyPr/>
                    <a:lstStyle/>
                    <a:p>
                      <a:pPr algn="ctr"/>
                      <a:r>
                        <a:rPr lang="fr-FR" sz="1400" dirty="0" smtClean="0"/>
                        <a:t>1</a:t>
                      </a:r>
                      <a:endParaRPr lang="fr-FR" sz="1400" dirty="0"/>
                    </a:p>
                  </a:txBody>
                  <a:tcPr/>
                </a:tc>
                <a:tc>
                  <a:txBody>
                    <a:bodyPr/>
                    <a:lstStyle/>
                    <a:p>
                      <a:r>
                        <a:rPr lang="fr-FR" sz="1400" dirty="0" smtClean="0"/>
                        <a:t>Activer globalement les télé-services</a:t>
                      </a:r>
                    </a:p>
                  </a:txBody>
                  <a:tcPr/>
                </a:tc>
                <a:tc>
                  <a:txBody>
                    <a:bodyPr/>
                    <a:lstStyle/>
                    <a:p>
                      <a:pPr algn="ctr"/>
                      <a:r>
                        <a:rPr lang="fr-FR" sz="1400" dirty="0" smtClean="0"/>
                        <a:t>CE</a:t>
                      </a:r>
                      <a:endParaRPr lang="fr-FR" sz="1400" dirty="0"/>
                    </a:p>
                  </a:txBody>
                  <a:tcPr/>
                </a:tc>
                <a:tc>
                  <a:txBody>
                    <a:bodyPr/>
                    <a:lstStyle/>
                    <a:p>
                      <a:pPr algn="ctr"/>
                      <a:r>
                        <a:rPr lang="fr-FR" sz="1400" dirty="0" smtClean="0"/>
                        <a:t>Dès maintenant</a:t>
                      </a:r>
                      <a:endParaRPr lang="fr-FR" sz="1400" dirty="0"/>
                    </a:p>
                  </a:txBody>
                  <a:tcPr/>
                </a:tc>
              </a:tr>
              <a:tr h="499191">
                <a:tc>
                  <a:txBody>
                    <a:bodyPr/>
                    <a:lstStyle/>
                    <a:p>
                      <a:pPr algn="ctr"/>
                      <a:r>
                        <a:rPr lang="fr-FR" sz="1400" dirty="0" smtClean="0"/>
                        <a:t>2</a:t>
                      </a:r>
                      <a:endParaRPr lang="fr-FR" sz="1400" dirty="0"/>
                    </a:p>
                  </a:txBody>
                  <a:tcPr/>
                </a:tc>
                <a:tc>
                  <a:txBody>
                    <a:bodyPr/>
                    <a:lstStyle/>
                    <a:p>
                      <a:r>
                        <a:rPr lang="fr-FR" sz="1400" dirty="0" smtClean="0"/>
                        <a:t>Ouvrir le service LSL</a:t>
                      </a:r>
                    </a:p>
                  </a:txBody>
                  <a:tcPr/>
                </a:tc>
                <a:tc>
                  <a:txBody>
                    <a:bodyPr/>
                    <a:lstStyle/>
                    <a:p>
                      <a:pPr algn="ctr"/>
                      <a:r>
                        <a:rPr lang="fr-FR" sz="1400" dirty="0" smtClean="0"/>
                        <a:t>CE</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smtClean="0"/>
                        <a:t>Dès maintenant</a:t>
                      </a:r>
                    </a:p>
                  </a:txBody>
                  <a:tcPr/>
                </a:tc>
              </a:tr>
              <a:tr h="289005">
                <a:tc>
                  <a:txBody>
                    <a:bodyPr/>
                    <a:lstStyle/>
                    <a:p>
                      <a:pPr algn="ctr"/>
                      <a:r>
                        <a:rPr lang="fr-FR" sz="1400" dirty="0" smtClean="0"/>
                        <a:t>3</a:t>
                      </a:r>
                      <a:endParaRPr lang="fr-FR" sz="1400" dirty="0"/>
                    </a:p>
                  </a:txBody>
                  <a:tcPr/>
                </a:tc>
                <a:tc>
                  <a:txBody>
                    <a:bodyPr/>
                    <a:lstStyle/>
                    <a:p>
                      <a:r>
                        <a:rPr lang="fr-FR" sz="1400" dirty="0" smtClean="0"/>
                        <a:t>lancer la notification en masse </a:t>
                      </a:r>
                      <a:r>
                        <a:rPr lang="fr-FR" sz="1400" dirty="0" smtClean="0"/>
                        <a:t>des </a:t>
                      </a:r>
                      <a:r>
                        <a:rPr lang="fr-FR" sz="1400" dirty="0" smtClean="0"/>
                        <a:t>comptes sur toute une population de responsables et les informer</a:t>
                      </a:r>
                      <a:endParaRPr lang="fr-FR" sz="1400" dirty="0"/>
                    </a:p>
                  </a:txBody>
                  <a:tcPr/>
                </a:tc>
                <a:tc>
                  <a:txBody>
                    <a:bodyPr/>
                    <a:lstStyle/>
                    <a:p>
                      <a:pPr algn="ctr"/>
                      <a:r>
                        <a:rPr lang="fr-FR" sz="1400" dirty="0" smtClean="0"/>
                        <a:t>CE</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smtClean="0"/>
                        <a:t>Dès maintenant</a:t>
                      </a:r>
                    </a:p>
                    <a:p>
                      <a:pPr algn="ctr"/>
                      <a:endParaRPr lang="fr-FR" sz="1400" dirty="0"/>
                    </a:p>
                  </a:txBody>
                  <a:tcPr/>
                </a:tc>
              </a:tr>
              <a:tr h="289005">
                <a:tc>
                  <a:txBody>
                    <a:bodyPr/>
                    <a:lstStyle/>
                    <a:p>
                      <a:pPr algn="ctr"/>
                      <a:r>
                        <a:rPr lang="fr-FR" sz="1400" dirty="0" smtClean="0"/>
                        <a:t>3-bis</a:t>
                      </a:r>
                      <a:endParaRPr lang="fr-FR" sz="1400" dirty="0"/>
                    </a:p>
                  </a:txBody>
                  <a:tcPr/>
                </a:tc>
                <a:tc>
                  <a:txBody>
                    <a:bodyPr/>
                    <a:lstStyle/>
                    <a:p>
                      <a:r>
                        <a:rPr lang="fr-FR" sz="1400" dirty="0" smtClean="0"/>
                        <a:t>recueillir les éventuels retours négatifs des familles</a:t>
                      </a:r>
                      <a:endParaRPr lang="fr-FR" sz="1400" dirty="0"/>
                    </a:p>
                  </a:txBody>
                  <a:tcPr/>
                </a:tc>
                <a:tc>
                  <a:txBody>
                    <a:bodyPr/>
                    <a:lstStyle/>
                    <a:p>
                      <a:pPr algn="ctr"/>
                      <a:r>
                        <a:rPr lang="fr-FR" sz="1400" dirty="0" smtClean="0"/>
                        <a:t>CE</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smtClean="0"/>
                        <a:t>Dès maintenant</a:t>
                      </a:r>
                    </a:p>
                    <a:p>
                      <a:pPr algn="ctr"/>
                      <a:endParaRPr lang="fr-FR" sz="1400" dirty="0"/>
                    </a:p>
                  </a:txBody>
                  <a:tcPr/>
                </a:tc>
              </a:tr>
            </a:tbl>
          </a:graphicData>
        </a:graphic>
      </p:graphicFrame>
    </p:spTree>
    <p:extLst>
      <p:ext uri="{BB962C8B-B14F-4D97-AF65-F5344CB8AC3E}">
        <p14:creationId xmlns:p14="http://schemas.microsoft.com/office/powerpoint/2010/main" val="25482931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60648"/>
            <a:ext cx="6840760" cy="369332"/>
          </a:xfrm>
          <a:prstGeom prst="rect">
            <a:avLst/>
          </a:prstGeom>
          <a:noFill/>
        </p:spPr>
        <p:txBody>
          <a:bodyPr wrap="square" rtlCol="0">
            <a:spAutoFit/>
          </a:bodyPr>
          <a:lstStyle/>
          <a:p>
            <a:pPr algn="ctr"/>
            <a:r>
              <a:rPr lang="fr-FR" dirty="0" smtClean="0">
                <a:solidFill>
                  <a:srgbClr val="262626"/>
                </a:solidFill>
              </a:rPr>
              <a:t>Récapitulatif des accès</a:t>
            </a:r>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aphicFrame>
        <p:nvGraphicFramePr>
          <p:cNvPr id="6" name="Tableau 5"/>
          <p:cNvGraphicFramePr>
            <a:graphicFrameLocks noGrp="1"/>
          </p:cNvGraphicFramePr>
          <p:nvPr>
            <p:extLst>
              <p:ext uri="{D42A27DB-BD31-4B8C-83A1-F6EECF244321}">
                <p14:modId xmlns:p14="http://schemas.microsoft.com/office/powerpoint/2010/main" val="3785501300"/>
              </p:ext>
            </p:extLst>
          </p:nvPr>
        </p:nvGraphicFramePr>
        <p:xfrm>
          <a:off x="971600" y="1484784"/>
          <a:ext cx="7272807" cy="2926080"/>
        </p:xfrm>
        <a:graphic>
          <a:graphicData uri="http://schemas.openxmlformats.org/drawingml/2006/table">
            <a:tbl>
              <a:tblPr firstRow="1" bandRow="1">
                <a:tableStyleId>{5C22544A-7EE6-4342-B048-85BDC9FD1C3A}</a:tableStyleId>
              </a:tblPr>
              <a:tblGrid>
                <a:gridCol w="4536504"/>
                <a:gridCol w="1296144"/>
                <a:gridCol w="1440159"/>
              </a:tblGrid>
              <a:tr h="289005">
                <a:tc>
                  <a:txBody>
                    <a:bodyPr/>
                    <a:lstStyle/>
                    <a:p>
                      <a:pPr algn="ctr"/>
                      <a:r>
                        <a:rPr lang="fr-FR" sz="1400" dirty="0" smtClean="0"/>
                        <a:t>Point d’accès</a:t>
                      </a:r>
                      <a:endParaRPr lang="fr-FR" sz="1400" dirty="0"/>
                    </a:p>
                  </a:txBody>
                  <a:tcPr anchor="ctr"/>
                </a:tc>
                <a:tc>
                  <a:txBody>
                    <a:bodyPr/>
                    <a:lstStyle/>
                    <a:p>
                      <a:pPr algn="ctr"/>
                      <a:r>
                        <a:rPr lang="fr-FR" sz="1400" dirty="0" smtClean="0"/>
                        <a:t>Qui</a:t>
                      </a:r>
                      <a:endParaRPr lang="fr-FR" sz="1400" dirty="0"/>
                    </a:p>
                  </a:txBody>
                  <a:tcPr anchor="ctr"/>
                </a:tc>
                <a:tc>
                  <a:txBody>
                    <a:bodyPr/>
                    <a:lstStyle/>
                    <a:p>
                      <a:pPr algn="ctr"/>
                      <a:r>
                        <a:rPr lang="fr-FR" sz="1400" dirty="0" smtClean="0"/>
                        <a:t>Application</a:t>
                      </a:r>
                      <a:endParaRPr lang="fr-FR" sz="1400" dirty="0"/>
                    </a:p>
                  </a:txBody>
                  <a:tcPr anchor="ctr"/>
                </a:tc>
              </a:tr>
              <a:tr h="289005">
                <a:tc>
                  <a:txBody>
                    <a:bodyPr/>
                    <a:lstStyle/>
                    <a:p>
                      <a:pPr algn="ctr"/>
                      <a:r>
                        <a:rPr lang="fr-FR" sz="1400" baseline="0" dirty="0" smtClean="0"/>
                        <a:t>Réseau </a:t>
                      </a:r>
                      <a:r>
                        <a:rPr lang="fr-FR" sz="1400" baseline="0" dirty="0" err="1" smtClean="0"/>
                        <a:t>Agriates</a:t>
                      </a:r>
                      <a:r>
                        <a:rPr lang="fr-FR" sz="1400" baseline="0" dirty="0" smtClean="0"/>
                        <a:t>  de l’établissement   - Portail ARENA</a:t>
                      </a:r>
                    </a:p>
                    <a:p>
                      <a:pPr algn="ctr"/>
                      <a:endParaRPr lang="fr-FR" sz="1400" baseline="0" dirty="0" smtClean="0"/>
                    </a:p>
                    <a:p>
                      <a:pPr algn="ctr"/>
                      <a:r>
                        <a:rPr lang="fr-FR" sz="1400" b="1" baseline="0" dirty="0" smtClean="0"/>
                        <a:t>http://sconet.in.ac-creteil.fr</a:t>
                      </a:r>
                      <a:endParaRPr lang="fr-FR" sz="1400" b="1" dirty="0" smtClean="0"/>
                    </a:p>
                  </a:txBody>
                  <a:tcPr anchor="ctr"/>
                </a:tc>
                <a:tc>
                  <a:txBody>
                    <a:bodyPr/>
                    <a:lstStyle/>
                    <a:p>
                      <a:pPr algn="ctr"/>
                      <a:r>
                        <a:rPr lang="fr-FR" sz="1400" dirty="0" smtClean="0"/>
                        <a:t>CE</a:t>
                      </a:r>
                    </a:p>
                    <a:p>
                      <a:pPr algn="ctr"/>
                      <a:r>
                        <a:rPr lang="fr-FR" sz="1400" dirty="0" smtClean="0"/>
                        <a:t>ENS</a:t>
                      </a:r>
                    </a:p>
                    <a:p>
                      <a:pPr algn="ctr"/>
                      <a:r>
                        <a:rPr lang="fr-FR" sz="1400" dirty="0" smtClean="0"/>
                        <a:t>CPE</a:t>
                      </a:r>
                    </a:p>
                    <a:p>
                      <a:pPr algn="ctr"/>
                      <a:r>
                        <a:rPr lang="fr-FR" sz="1400" dirty="0" smtClean="0"/>
                        <a:t>DELEG</a:t>
                      </a:r>
                      <a:endParaRPr lang="fr-FR" sz="1400" dirty="0"/>
                    </a:p>
                  </a:txBody>
                  <a:tcPr anchor="ctr"/>
                </a:tc>
                <a:tc>
                  <a:txBody>
                    <a:bodyPr/>
                    <a:lstStyle/>
                    <a:p>
                      <a:pPr algn="ctr"/>
                      <a:r>
                        <a:rPr lang="fr-FR" sz="1400" dirty="0" smtClean="0"/>
                        <a:t>SIECLE-BEE</a:t>
                      </a:r>
                    </a:p>
                    <a:p>
                      <a:pPr algn="ctr"/>
                      <a:r>
                        <a:rPr lang="fr-FR" sz="1400" dirty="0" smtClean="0"/>
                        <a:t>STS-WEB</a:t>
                      </a:r>
                    </a:p>
                    <a:p>
                      <a:pPr algn="ctr"/>
                      <a:r>
                        <a:rPr lang="fr-FR" sz="1400" dirty="0" smtClean="0"/>
                        <a:t>LSL</a:t>
                      </a:r>
                    </a:p>
                    <a:p>
                      <a:pPr algn="ctr"/>
                      <a:r>
                        <a:rPr lang="fr-FR" sz="1400" dirty="0" smtClean="0"/>
                        <a:t>DELEG-CE</a:t>
                      </a:r>
                    </a:p>
                    <a:p>
                      <a:pPr algn="ctr"/>
                      <a:r>
                        <a:rPr lang="fr-FR" sz="1400" dirty="0" smtClean="0"/>
                        <a:t>ADMIN-TS</a:t>
                      </a:r>
                      <a:endParaRPr lang="fr-FR" sz="1400" dirty="0"/>
                    </a:p>
                  </a:txBody>
                  <a:tcPr anchor="ctr"/>
                </a:tc>
              </a:tr>
              <a:tr h="499191">
                <a:tc>
                  <a:txBody>
                    <a:bodyPr/>
                    <a:lstStyle/>
                    <a:p>
                      <a:pPr algn="ctr"/>
                      <a:r>
                        <a:rPr lang="fr-FR" sz="1400" dirty="0" smtClean="0"/>
                        <a:t>Extérieur</a:t>
                      </a:r>
                      <a:r>
                        <a:rPr lang="fr-FR" sz="1400" baseline="0" dirty="0" smtClean="0"/>
                        <a:t>  - Portail EXTERNET</a:t>
                      </a:r>
                    </a:p>
                    <a:p>
                      <a:pPr algn="ctr"/>
                      <a:endParaRPr lang="fr-FR" sz="1400" baseline="0" dirty="0" smtClean="0"/>
                    </a:p>
                    <a:p>
                      <a:pPr algn="ctr"/>
                      <a:r>
                        <a:rPr lang="fr-FR" sz="1400" b="1" baseline="0" dirty="0" smtClean="0"/>
                        <a:t>https://externet.ac-creteil.fr</a:t>
                      </a:r>
                      <a:endParaRPr lang="fr-FR" sz="1400" b="1" dirty="0" smtClean="0"/>
                    </a:p>
                  </a:txBody>
                  <a:tcPr anchor="ctr"/>
                </a:tc>
                <a:tc>
                  <a:txBody>
                    <a:bodyPr/>
                    <a:lstStyle/>
                    <a:p>
                      <a:pPr algn="ctr"/>
                      <a:r>
                        <a:rPr lang="fr-FR" sz="1400" dirty="0" smtClean="0"/>
                        <a:t>CE</a:t>
                      </a:r>
                    </a:p>
                    <a:p>
                      <a:pPr algn="ctr"/>
                      <a:r>
                        <a:rPr lang="fr-FR" sz="1400" dirty="0" smtClean="0"/>
                        <a:t>ENS</a:t>
                      </a:r>
                      <a:endParaRPr lang="fr-FR" sz="1400" dirty="0"/>
                    </a:p>
                  </a:txBody>
                  <a:tcPr anchor="ctr"/>
                </a:tc>
                <a:tc>
                  <a:txBody>
                    <a:bodyPr/>
                    <a:lstStyle/>
                    <a:p>
                      <a:pPr algn="ctr"/>
                      <a:r>
                        <a:rPr lang="fr-FR" sz="1400" dirty="0" smtClean="0"/>
                        <a:t>LSL</a:t>
                      </a:r>
                      <a:endParaRPr lang="fr-FR" sz="1400" dirty="0"/>
                    </a:p>
                  </a:txBody>
                  <a:tcPr anchor="ctr"/>
                </a:tc>
              </a:tr>
              <a:tr h="289005">
                <a:tc>
                  <a:txBody>
                    <a:bodyPr/>
                    <a:lstStyle/>
                    <a:p>
                      <a:pPr algn="ctr"/>
                      <a:r>
                        <a:rPr lang="fr-FR" sz="1400" dirty="0" smtClean="0"/>
                        <a:t>Extérieur</a:t>
                      </a:r>
                      <a:r>
                        <a:rPr lang="fr-FR" sz="1400" baseline="0" dirty="0" smtClean="0"/>
                        <a:t>  - </a:t>
                      </a:r>
                      <a:r>
                        <a:rPr lang="fr-FR" sz="1400" dirty="0" smtClean="0"/>
                        <a:t>Portail ATEN</a:t>
                      </a:r>
                    </a:p>
                    <a:p>
                      <a:pPr algn="ctr"/>
                      <a:endParaRPr lang="fr-FR" sz="1400" dirty="0" smtClean="0"/>
                    </a:p>
                    <a:p>
                      <a:pPr algn="ctr"/>
                      <a:r>
                        <a:rPr lang="fr-FR" sz="1400" b="1" dirty="0" smtClean="0"/>
                        <a:t>https://teleservices.ac-creteil.fr/ts</a:t>
                      </a:r>
                      <a:endParaRPr lang="fr-FR" sz="1400" b="1" dirty="0"/>
                    </a:p>
                  </a:txBody>
                  <a:tcPr anchor="ctr"/>
                </a:tc>
                <a:tc>
                  <a:txBody>
                    <a:bodyPr/>
                    <a:lstStyle/>
                    <a:p>
                      <a:pPr algn="ctr"/>
                      <a:r>
                        <a:rPr lang="fr-FR" sz="1400" dirty="0" smtClean="0"/>
                        <a:t>RESP. LEGAUX</a:t>
                      </a:r>
                    </a:p>
                    <a:p>
                      <a:pPr algn="ctr"/>
                      <a:r>
                        <a:rPr lang="fr-FR" sz="1400" dirty="0" smtClean="0"/>
                        <a:t>ELEVE</a:t>
                      </a:r>
                      <a:endParaRPr lang="fr-FR" sz="1400" dirty="0"/>
                    </a:p>
                  </a:txBody>
                  <a:tcPr anchor="ctr"/>
                </a:tc>
                <a:tc>
                  <a:txBody>
                    <a:bodyPr/>
                    <a:lstStyle/>
                    <a:p>
                      <a:pPr algn="ctr"/>
                      <a:r>
                        <a:rPr lang="fr-FR" sz="1400" dirty="0" smtClean="0"/>
                        <a:t>SCOLARITE-SERVICES</a:t>
                      </a:r>
                      <a:endParaRPr lang="fr-FR" sz="1400" dirty="0"/>
                    </a:p>
                  </a:txBody>
                  <a:tcPr anchor="ctr"/>
                </a:tc>
              </a:tr>
            </a:tbl>
          </a:graphicData>
        </a:graphic>
      </p:graphicFrame>
    </p:spTree>
    <p:extLst>
      <p:ext uri="{BB962C8B-B14F-4D97-AF65-F5344CB8AC3E}">
        <p14:creationId xmlns:p14="http://schemas.microsoft.com/office/powerpoint/2010/main" val="42492623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60648"/>
            <a:ext cx="6840760" cy="369332"/>
          </a:xfrm>
          <a:prstGeom prst="rect">
            <a:avLst/>
          </a:prstGeom>
          <a:noFill/>
        </p:spPr>
        <p:txBody>
          <a:bodyPr wrap="square" rtlCol="0">
            <a:spAutoFit/>
          </a:bodyPr>
          <a:lstStyle/>
          <a:p>
            <a:pPr algn="ctr"/>
            <a:r>
              <a:rPr lang="fr-FR" dirty="0" smtClean="0">
                <a:solidFill>
                  <a:srgbClr val="262626"/>
                </a:solidFill>
              </a:rPr>
              <a:t>Vos contacts</a:t>
            </a:r>
            <a:endParaRPr dirty="0">
              <a:solidFill>
                <a:srgbClr val="262626"/>
              </a:solidFill>
            </a:endParaRPr>
          </a:p>
        </p:txBody>
      </p:sp>
      <p:sp>
        <p:nvSpPr>
          <p:cNvPr id="3" name="Rectangle 2"/>
          <p:cNvSpPr/>
          <p:nvPr/>
        </p:nvSpPr>
        <p:spPr>
          <a:xfrm>
            <a:off x="467544" y="2348880"/>
            <a:ext cx="432048" cy="3312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5" name="ZoneTexte 4"/>
          <p:cNvSpPr txBox="1"/>
          <p:nvPr/>
        </p:nvSpPr>
        <p:spPr>
          <a:xfrm>
            <a:off x="970857" y="1700808"/>
            <a:ext cx="7560840" cy="2554545"/>
          </a:xfrm>
          <a:prstGeom prst="rect">
            <a:avLst/>
          </a:prstGeom>
          <a:noFill/>
        </p:spPr>
        <p:txBody>
          <a:bodyPr wrap="square" rtlCol="0">
            <a:spAutoFit/>
          </a:bodyPr>
          <a:lstStyle/>
          <a:p>
            <a:pPr algn="ctr"/>
            <a:endParaRPr dirty="0" smtClean="0">
              <a:solidFill>
                <a:srgbClr val="262626"/>
              </a:solidFill>
            </a:endParaRPr>
          </a:p>
          <a:p>
            <a:pPr algn="ctr"/>
            <a:r>
              <a:rPr sz="2400" dirty="0" smtClean="0">
                <a:solidFill>
                  <a:srgbClr val="262626"/>
                </a:solidFill>
              </a:rPr>
              <a:t>Pour toute question :</a:t>
            </a:r>
          </a:p>
          <a:p>
            <a:pPr algn="ctr"/>
            <a:r>
              <a:rPr lang="fr-FR" sz="2400" dirty="0" smtClean="0">
                <a:solidFill>
                  <a:srgbClr val="262626"/>
                </a:solidFill>
              </a:rPr>
              <a:t>Formalisation d’un ticket </a:t>
            </a:r>
            <a:r>
              <a:rPr lang="fr-FR" sz="2400" dirty="0" err="1" smtClean="0">
                <a:solidFill>
                  <a:srgbClr val="262626"/>
                </a:solidFill>
              </a:rPr>
              <a:t>Cecoia</a:t>
            </a:r>
            <a:endParaRPr lang="fr-FR" sz="2400" dirty="0" smtClean="0">
              <a:solidFill>
                <a:srgbClr val="262626"/>
              </a:solidFill>
            </a:endParaRPr>
          </a:p>
          <a:p>
            <a:pPr algn="ctr"/>
            <a:endParaRPr lang="fr-FR" dirty="0" smtClean="0">
              <a:solidFill>
                <a:srgbClr val="262626"/>
              </a:solidFill>
            </a:endParaRPr>
          </a:p>
          <a:p>
            <a:endParaRPr lang="fr-FR" dirty="0">
              <a:solidFill>
                <a:srgbClr val="262626"/>
              </a:solidFill>
            </a:endParaRPr>
          </a:p>
          <a:p>
            <a:pPr algn="ctr"/>
            <a:r>
              <a:rPr lang="fr-FR" sz="4000" dirty="0" smtClean="0">
                <a:solidFill>
                  <a:srgbClr val="262626"/>
                </a:solidFill>
              </a:rPr>
              <a:t>Merci de votre attention</a:t>
            </a:r>
            <a:endParaRPr lang="fr-FR" sz="4000" dirty="0">
              <a:solidFill>
                <a:srgbClr val="262626"/>
              </a:solidFill>
            </a:endParaRPr>
          </a:p>
          <a:p>
            <a:r>
              <a:rPr dirty="0" smtClean="0">
                <a:solidFill>
                  <a:srgbClr val="262626"/>
                </a:solidFill>
              </a:rPr>
              <a:t> </a:t>
            </a:r>
            <a:endParaRPr dirty="0">
              <a:solidFill>
                <a:srgbClr val="262626"/>
              </a:solidFill>
            </a:endParaRPr>
          </a:p>
        </p:txBody>
      </p:sp>
    </p:spTree>
    <p:extLst>
      <p:ext uri="{BB962C8B-B14F-4D97-AF65-F5344CB8AC3E}">
        <p14:creationId xmlns:p14="http://schemas.microsoft.com/office/powerpoint/2010/main" val="179270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Présentation de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ycla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0_Présentation Utilisateur V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2_Conception personnalisé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Conception personnalisée 1">
        <a:dk1>
          <a:srgbClr val="0B1A67"/>
        </a:dk1>
        <a:lt1>
          <a:srgbClr val="FFFFFF"/>
        </a:lt1>
        <a:dk2>
          <a:srgbClr val="FA9104"/>
        </a:dk2>
        <a:lt2>
          <a:srgbClr val="B1A495"/>
        </a:lt2>
        <a:accent1>
          <a:srgbClr val="FA9104"/>
        </a:accent1>
        <a:accent2>
          <a:srgbClr val="333399"/>
        </a:accent2>
        <a:accent3>
          <a:srgbClr val="FFFFFF"/>
        </a:accent3>
        <a:accent4>
          <a:srgbClr val="081457"/>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2">
        <a:dk1>
          <a:srgbClr val="1F1E4E"/>
        </a:dk1>
        <a:lt1>
          <a:srgbClr val="BDE0FF"/>
        </a:lt1>
        <a:dk2>
          <a:srgbClr val="353382"/>
        </a:dk2>
        <a:lt2>
          <a:srgbClr val="FA9104"/>
        </a:lt2>
        <a:accent1>
          <a:srgbClr val="5E8E3E"/>
        </a:accent1>
        <a:accent2>
          <a:srgbClr val="0066CC"/>
        </a:accent2>
        <a:accent3>
          <a:srgbClr val="AEADC1"/>
        </a:accent3>
        <a:accent4>
          <a:srgbClr val="A1BFDA"/>
        </a:accent4>
        <a:accent5>
          <a:srgbClr val="B6C6AF"/>
        </a:accent5>
        <a:accent6>
          <a:srgbClr val="005CB9"/>
        </a:accent6>
        <a:hlink>
          <a:srgbClr val="66CCFF"/>
        </a:hlink>
        <a:folHlink>
          <a:srgbClr val="16BB09"/>
        </a:folHlink>
      </a:clrScheme>
      <a:clrMap bg1="dk2" tx1="lt1" bg2="dk1" tx2="lt2" accent1="accent1" accent2="accent2" accent3="accent3" accent4="accent4" accent5="accent5" accent6="accent6" hlink="hlink" folHlink="folHlink"/>
    </a:extraClrScheme>
    <a:extraClrScheme>
      <a:clrScheme name="22_Conception personnalisée 3">
        <a:dk1>
          <a:srgbClr val="4D3C39"/>
        </a:dk1>
        <a:lt1>
          <a:srgbClr val="E2E2E2"/>
        </a:lt1>
        <a:dk2>
          <a:srgbClr val="CDC6B9"/>
        </a:dk2>
        <a:lt2>
          <a:srgbClr val="FA9104"/>
        </a:lt2>
        <a:accent1>
          <a:srgbClr val="FB9711"/>
        </a:accent1>
        <a:accent2>
          <a:srgbClr val="8DC6FF"/>
        </a:accent2>
        <a:accent3>
          <a:srgbClr val="E3DFD9"/>
        </a:accent3>
        <a:accent4>
          <a:srgbClr val="C1C1C1"/>
        </a:accent4>
        <a:accent5>
          <a:srgbClr val="FDC9AA"/>
        </a:accent5>
        <a:accent6>
          <a:srgbClr val="7FB3E7"/>
        </a:accent6>
        <a:hlink>
          <a:srgbClr val="0066CC"/>
        </a:hlink>
        <a:folHlink>
          <a:srgbClr val="FF6600"/>
        </a:folHlink>
      </a:clrScheme>
      <a:clrMap bg1="dk2" tx1="lt1" bg2="dk1" tx2="lt2" accent1="accent1" accent2="accent2" accent3="accent3" accent4="accent4" accent5="accent5" accent6="accent6" hlink="hlink" folHlink="folHlink"/>
    </a:extraClrScheme>
    <a:extraClrScheme>
      <a:clrScheme name="22_Conception personnalisée 4">
        <a:dk1>
          <a:srgbClr val="004846"/>
        </a:dk1>
        <a:lt1>
          <a:srgbClr val="FFFFC9"/>
        </a:lt1>
        <a:dk2>
          <a:srgbClr val="008080"/>
        </a:dk2>
        <a:lt2>
          <a:srgbClr val="FA9104"/>
        </a:lt2>
        <a:accent1>
          <a:srgbClr val="5C8E2A"/>
        </a:accent1>
        <a:accent2>
          <a:srgbClr val="3C3E9E"/>
        </a:accent2>
        <a:accent3>
          <a:srgbClr val="AAC0C0"/>
        </a:accent3>
        <a:accent4>
          <a:srgbClr val="DADAAB"/>
        </a:accent4>
        <a:accent5>
          <a:srgbClr val="B5C6AC"/>
        </a:accent5>
        <a:accent6>
          <a:srgbClr val="35378F"/>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5">
        <a:dk1>
          <a:srgbClr val="0B1A67"/>
        </a:dk1>
        <a:lt1>
          <a:srgbClr val="CCC9C4"/>
        </a:lt1>
        <a:dk2>
          <a:srgbClr val="FA9104"/>
        </a:dk2>
        <a:lt2>
          <a:srgbClr val="967570"/>
        </a:lt2>
        <a:accent1>
          <a:srgbClr val="FB9711"/>
        </a:accent1>
        <a:accent2>
          <a:srgbClr val="0066CC"/>
        </a:accent2>
        <a:accent3>
          <a:srgbClr val="E2E1DE"/>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6">
        <a:dk1>
          <a:srgbClr val="3E3E5C"/>
        </a:dk1>
        <a:lt1>
          <a:srgbClr val="99CCFF"/>
        </a:lt1>
        <a:dk2>
          <a:srgbClr val="854D76"/>
        </a:dk2>
        <a:lt2>
          <a:srgbClr val="FA9104"/>
        </a:lt2>
        <a:accent1>
          <a:srgbClr val="C26A12"/>
        </a:accent1>
        <a:accent2>
          <a:srgbClr val="FF9900"/>
        </a:accent2>
        <a:accent3>
          <a:srgbClr val="C2B2BD"/>
        </a:accent3>
        <a:accent4>
          <a:srgbClr val="82AEDA"/>
        </a:accent4>
        <a:accent5>
          <a:srgbClr val="DDB9AA"/>
        </a:accent5>
        <a:accent6>
          <a:srgbClr val="E78A00"/>
        </a:accent6>
        <a:hlink>
          <a:srgbClr val="CCECFF"/>
        </a:hlink>
        <a:folHlink>
          <a:srgbClr val="FFFF99"/>
        </a:folHlink>
      </a:clrScheme>
      <a:clrMap bg1="dk2" tx1="lt1" bg2="dk1" tx2="lt2" accent1="accent1" accent2="accent2" accent3="accent3" accent4="accent4" accent5="accent5" accent6="accent6" hlink="hlink" folHlink="folHlink"/>
    </a:extraClrScheme>
    <a:extraClrScheme>
      <a:clrScheme name="22_Conception personnalisée 7">
        <a:dk1>
          <a:srgbClr val="5C1F00"/>
        </a:dk1>
        <a:lt1>
          <a:srgbClr val="FFFFD9"/>
        </a:lt1>
        <a:dk2>
          <a:srgbClr val="D29B68"/>
        </a:dk2>
        <a:lt2>
          <a:srgbClr val="FA9104"/>
        </a:lt2>
        <a:accent1>
          <a:srgbClr val="005782"/>
        </a:accent1>
        <a:accent2>
          <a:srgbClr val="AB330D"/>
        </a:accent2>
        <a:accent3>
          <a:srgbClr val="E5CBB9"/>
        </a:accent3>
        <a:accent4>
          <a:srgbClr val="DADAB9"/>
        </a:accent4>
        <a:accent5>
          <a:srgbClr val="AAB4C1"/>
        </a:accent5>
        <a:accent6>
          <a:srgbClr val="9B2D0B"/>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8">
        <a:dk1>
          <a:srgbClr val="5C1F00"/>
        </a:dk1>
        <a:lt1>
          <a:srgbClr val="FDC96B"/>
        </a:lt1>
        <a:dk2>
          <a:srgbClr val="800000"/>
        </a:dk2>
        <a:lt2>
          <a:srgbClr val="FA9104"/>
        </a:lt2>
        <a:accent1>
          <a:srgbClr val="7844B2"/>
        </a:accent1>
        <a:accent2>
          <a:srgbClr val="34ADEA"/>
        </a:accent2>
        <a:accent3>
          <a:srgbClr val="C0AAAA"/>
        </a:accent3>
        <a:accent4>
          <a:srgbClr val="D8AB5A"/>
        </a:accent4>
        <a:accent5>
          <a:srgbClr val="BEB0D5"/>
        </a:accent5>
        <a:accent6>
          <a:srgbClr val="2E9CD4"/>
        </a:accent6>
        <a:hlink>
          <a:srgbClr val="FFFFC5"/>
        </a:hlink>
        <a:folHlink>
          <a:srgbClr val="D3A219"/>
        </a:folHlink>
      </a:clrScheme>
      <a:clrMap bg1="dk2" tx1="lt1" bg2="dk1" tx2="lt2" accent1="accent1" accent2="accent2" accent3="accent3" accent4="accent4" accent5="accent5" accent6="accent6" hlink="hlink" folHlink="folHlink"/>
    </a:extraClrScheme>
    <a:extraClrScheme>
      <a:clrScheme name="22_Conception personnalisée 9">
        <a:dk1>
          <a:srgbClr val="0F4B27"/>
        </a:dk1>
        <a:lt1>
          <a:srgbClr val="FFFFD5"/>
        </a:lt1>
        <a:dk2>
          <a:srgbClr val="339966"/>
        </a:dk2>
        <a:lt2>
          <a:srgbClr val="FA9104"/>
        </a:lt2>
        <a:accent1>
          <a:srgbClr val="3F4C8D"/>
        </a:accent1>
        <a:accent2>
          <a:srgbClr val="6D6FC7"/>
        </a:accent2>
        <a:accent3>
          <a:srgbClr val="ADCAB8"/>
        </a:accent3>
        <a:accent4>
          <a:srgbClr val="DADAB6"/>
        </a:accent4>
        <a:accent5>
          <a:srgbClr val="AFB2C5"/>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Conception personnalisée 10">
        <a:dk1>
          <a:srgbClr val="FFFFFF"/>
        </a:dk1>
        <a:lt1>
          <a:srgbClr val="FFFFFF"/>
        </a:lt1>
        <a:dk2>
          <a:srgbClr val="FA9104"/>
        </a:dk2>
        <a:lt2>
          <a:srgbClr val="B1A495"/>
        </a:lt2>
        <a:accent1>
          <a:srgbClr val="FA9104"/>
        </a:accent1>
        <a:accent2>
          <a:srgbClr val="333399"/>
        </a:accent2>
        <a:accent3>
          <a:srgbClr val="FFFFFF"/>
        </a:accent3>
        <a:accent4>
          <a:srgbClr val="DADADA"/>
        </a:accent4>
        <a:accent5>
          <a:srgbClr val="FCC7AA"/>
        </a:accent5>
        <a:accent6>
          <a:srgbClr val="2D2D8A"/>
        </a:accent6>
        <a:hlink>
          <a:srgbClr val="009999"/>
        </a:hlink>
        <a:folHlink>
          <a:srgbClr val="3399FF"/>
        </a:folHlink>
      </a:clrScheme>
      <a:clrMap bg1="lt1" tx1="dk1" bg2="lt2" tx2="dk2" accent1="accent1" accent2="accent2" accent3="accent3" accent4="accent4" accent5="accent5" accent6="accent6" hlink="hlink" folHlink="folHlink"/>
    </a:extraClrScheme>
    <a:extraClrScheme>
      <a:clrScheme name="22_Conception personnalisée 11">
        <a:dk1>
          <a:srgbClr val="353382"/>
        </a:dk1>
        <a:lt1>
          <a:srgbClr val="FFFFFF"/>
        </a:lt1>
        <a:dk2>
          <a:srgbClr val="FA9104"/>
        </a:dk2>
        <a:lt2>
          <a:srgbClr val="4D3C39"/>
        </a:lt2>
        <a:accent1>
          <a:srgbClr val="FB9711"/>
        </a:accent1>
        <a:accent2>
          <a:srgbClr val="8DC6FF"/>
        </a:accent2>
        <a:accent3>
          <a:srgbClr val="FFFFFF"/>
        </a:accent3>
        <a:accent4>
          <a:srgbClr val="2C2A6E"/>
        </a:accent4>
        <a:accent5>
          <a:srgbClr val="FDC9AA"/>
        </a:accent5>
        <a:accent6>
          <a:srgbClr val="7FB3E7"/>
        </a:accent6>
        <a:hlink>
          <a:srgbClr val="0066CC"/>
        </a:hlink>
        <a:folHlink>
          <a:srgbClr val="FF6600"/>
        </a:folHlink>
      </a:clrScheme>
      <a:clrMap bg1="lt1" tx1="dk1" bg2="lt2" tx2="dk2" accent1="accent1" accent2="accent2" accent3="accent3" accent4="accent4" accent5="accent5" accent6="accent6" hlink="hlink" folHlink="folHlink"/>
    </a:extraClrScheme>
    <a:extraClrScheme>
      <a:clrScheme name="22_Conception personnalisée 12">
        <a:dk1>
          <a:srgbClr val="FFFFC9"/>
        </a:dk1>
        <a:lt1>
          <a:srgbClr val="FFFFFF"/>
        </a:lt1>
        <a:dk2>
          <a:srgbClr val="FA9104"/>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3">
        <a:dk1>
          <a:srgbClr val="FFFFC9"/>
        </a:dk1>
        <a:lt1>
          <a:srgbClr val="FFFFFF"/>
        </a:lt1>
        <a:dk2>
          <a:srgbClr val="353382"/>
        </a:dk2>
        <a:lt2>
          <a:srgbClr val="004846"/>
        </a:lt2>
        <a:accent1>
          <a:srgbClr val="5C8E2A"/>
        </a:accent1>
        <a:accent2>
          <a:srgbClr val="3C3E9E"/>
        </a:accent2>
        <a:accent3>
          <a:srgbClr val="FFFFFF"/>
        </a:accent3>
        <a:accent4>
          <a:srgbClr val="DADAAB"/>
        </a:accent4>
        <a:accent5>
          <a:srgbClr val="B5C6AC"/>
        </a:accent5>
        <a:accent6>
          <a:srgbClr val="35378F"/>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22_Conception personnalisée 14">
        <a:dk1>
          <a:srgbClr val="0B1A67"/>
        </a:dk1>
        <a:lt1>
          <a:srgbClr val="FFFFFF"/>
        </a:lt1>
        <a:dk2>
          <a:srgbClr val="FA9104"/>
        </a:dk2>
        <a:lt2>
          <a:srgbClr val="967570"/>
        </a:lt2>
        <a:accent1>
          <a:srgbClr val="FB9711"/>
        </a:accent1>
        <a:accent2>
          <a:srgbClr val="0066CC"/>
        </a:accent2>
        <a:accent3>
          <a:srgbClr val="FFFFFF"/>
        </a:accent3>
        <a:accent4>
          <a:srgbClr val="081457"/>
        </a:accent4>
        <a:accent5>
          <a:srgbClr val="FDC9AA"/>
        </a:accent5>
        <a:accent6>
          <a:srgbClr val="005CB9"/>
        </a:accent6>
        <a:hlink>
          <a:srgbClr val="FF3300"/>
        </a:hlink>
        <a:folHlink>
          <a:srgbClr val="16BB09"/>
        </a:folHlink>
      </a:clrScheme>
      <a:clrMap bg1="lt1" tx1="dk1" bg2="lt2" tx2="dk2" accent1="accent1" accent2="accent2" accent3="accent3" accent4="accent4" accent5="accent5" accent6="accent6" hlink="hlink" folHlink="folHlink"/>
    </a:extraClrScheme>
    <a:extraClrScheme>
      <a:clrScheme name="22_Conception personnalisée 15">
        <a:dk1>
          <a:srgbClr val="99CCFF"/>
        </a:dk1>
        <a:lt1>
          <a:srgbClr val="FFFFFF"/>
        </a:lt1>
        <a:dk2>
          <a:srgbClr val="FA9104"/>
        </a:dk2>
        <a:lt2>
          <a:srgbClr val="3E3E5C"/>
        </a:lt2>
        <a:accent1>
          <a:srgbClr val="C26A12"/>
        </a:accent1>
        <a:accent2>
          <a:srgbClr val="FF9900"/>
        </a:accent2>
        <a:accent3>
          <a:srgbClr val="FFFFFF"/>
        </a:accent3>
        <a:accent4>
          <a:srgbClr val="82AEDA"/>
        </a:accent4>
        <a:accent5>
          <a:srgbClr val="DDB9AA"/>
        </a:accent5>
        <a:accent6>
          <a:srgbClr val="E78A00"/>
        </a:accent6>
        <a:hlink>
          <a:srgbClr val="CCECFF"/>
        </a:hlink>
        <a:folHlink>
          <a:srgbClr val="FFFF99"/>
        </a:folHlink>
      </a:clrScheme>
      <a:clrMap bg1="lt1" tx1="dk1" bg2="lt2" tx2="dk2" accent1="accent1" accent2="accent2" accent3="accent3" accent4="accent4" accent5="accent5" accent6="accent6" hlink="hlink" folHlink="folHlink"/>
    </a:extraClrScheme>
    <a:extraClrScheme>
      <a:clrScheme name="22_Conception personnalisée 16">
        <a:dk1>
          <a:srgbClr val="FFFFD9"/>
        </a:dk1>
        <a:lt1>
          <a:srgbClr val="FFFFFF"/>
        </a:lt1>
        <a:dk2>
          <a:srgbClr val="FA9104"/>
        </a:dk2>
        <a:lt2>
          <a:srgbClr val="5C1F00"/>
        </a:lt2>
        <a:accent1>
          <a:srgbClr val="005782"/>
        </a:accent1>
        <a:accent2>
          <a:srgbClr val="AB330D"/>
        </a:accent2>
        <a:accent3>
          <a:srgbClr val="FFFFFF"/>
        </a:accent3>
        <a:accent4>
          <a:srgbClr val="DADAB9"/>
        </a:accent4>
        <a:accent5>
          <a:srgbClr val="AAB4C1"/>
        </a:accent5>
        <a:accent6>
          <a:srgbClr val="9B2D0B"/>
        </a:accent6>
        <a:hlink>
          <a:srgbClr val="FFFF99"/>
        </a:hlink>
        <a:folHlink>
          <a:srgbClr val="D3A219"/>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Présentation de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_Présentation de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IntroducingPowerPoint2010</Template>
  <TotalTime>0</TotalTime>
  <Words>1532</Words>
  <Application>Microsoft Office PowerPoint</Application>
  <PresentationFormat>Affichage à l'écran (4:3)</PresentationFormat>
  <Paragraphs>213</Paragraphs>
  <Slides>32</Slides>
  <Notes>1</Notes>
  <HiddenSlides>0</HiddenSlides>
  <MMClips>0</MMClips>
  <ScaleCrop>false</ScaleCrop>
  <HeadingPairs>
    <vt:vector size="4" baseType="variant">
      <vt:variant>
        <vt:lpstr>Thème</vt:lpstr>
      </vt:variant>
      <vt:variant>
        <vt:i4>15</vt:i4>
      </vt:variant>
      <vt:variant>
        <vt:lpstr>Titres des diapositives</vt:lpstr>
      </vt:variant>
      <vt:variant>
        <vt:i4>32</vt:i4>
      </vt:variant>
    </vt:vector>
  </HeadingPairs>
  <TitlesOfParts>
    <vt:vector size="47" baseType="lpstr">
      <vt:lpstr>Présentation de PowerPoint 2010</vt:lpstr>
      <vt:lpstr>Cyclades</vt:lpstr>
      <vt:lpstr>Présentation Utilisateur V0.1</vt:lpstr>
      <vt:lpstr>1_Présentation Utilisateur V0.1</vt:lpstr>
      <vt:lpstr>2_Présentation Utilisateur V0.1</vt:lpstr>
      <vt:lpstr>3_Présentation Utilisateur V0.1</vt:lpstr>
      <vt:lpstr>4_Présentation Utilisateur V0.1</vt:lpstr>
      <vt:lpstr>5_Présentation Utilisateur V0.1</vt:lpstr>
      <vt:lpstr>6_Présentation Utilisateur V0.1</vt:lpstr>
      <vt:lpstr>7_Présentation Utilisateur V0.1</vt:lpstr>
      <vt:lpstr>8_Présentation Utilisateur V0.1</vt:lpstr>
      <vt:lpstr>9_Présentation Utilisateur V0.1</vt:lpstr>
      <vt:lpstr>10_Présentation Utilisateur V0.1</vt:lpstr>
      <vt:lpstr>1_Présentation de PowerPoint 2010</vt:lpstr>
      <vt:lpstr>2_Présentation de PowerPoint 2010</vt:lpstr>
      <vt:lpstr>Livret Scolaire numérique pour le lycée (LSL)</vt:lpstr>
      <vt:lpstr>Présentation PowerPoint</vt:lpstr>
      <vt:lpstr>Décision du Comité Interministériel pour la Modernisation de l’Action Publique (CIMAP) du 2 Avril 2013.  Dématérialisation  du livret scolaire du lycée comme élément d’accroissement de l’ambition pour la simplification  des démarches administratives.  « le livret scolaire du lycée sera dématérialisé afin de disposer d’un véritable outil d’aide à la décision pour le jury, de permettre sa consultation par les élèves et leurs parents tout au long de l’année, et d’augmenter le temps pendant lequel les enseignants peuvent le renseigner ».  Expérimentation en 2013 -2014 au sein de 4 académies  (Reims, Besançon, Rennes et Toulouse) pour les élèves de première de la série STS2S.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Affichage du livret scolaire numérique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2014-03-24T10:04:19Z</dcterms:created>
  <dcterms:modified xsi:type="dcterms:W3CDTF">2015-05-20T14:33:14Z</dcterms:modified>
</cp:coreProperties>
</file>